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7.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0.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1.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08" r:id="rId4"/>
    <p:sldMasterId id="2147484263" r:id="rId5"/>
    <p:sldMasterId id="2147484268" r:id="rId6"/>
    <p:sldMasterId id="2147484273" r:id="rId7"/>
    <p:sldMasterId id="2147484366" r:id="rId8"/>
    <p:sldMasterId id="2147484372" r:id="rId9"/>
    <p:sldMasterId id="2147484377" r:id="rId10"/>
    <p:sldMasterId id="2147484382" r:id="rId11"/>
    <p:sldMasterId id="2147484393" r:id="rId12"/>
    <p:sldMasterId id="2147484399" r:id="rId13"/>
    <p:sldMasterId id="2147484408" r:id="rId14"/>
    <p:sldMasterId id="2147484427" r:id="rId15"/>
  </p:sldMasterIdLst>
  <p:notesMasterIdLst>
    <p:notesMasterId r:id="rId22"/>
  </p:notesMasterIdLst>
  <p:handoutMasterIdLst>
    <p:handoutMasterId r:id="rId23"/>
  </p:handoutMasterIdLst>
  <p:sldIdLst>
    <p:sldId id="3385" r:id="rId16"/>
    <p:sldId id="3392" r:id="rId17"/>
    <p:sldId id="3387" r:id="rId18"/>
    <p:sldId id="3388" r:id="rId19"/>
    <p:sldId id="3389" r:id="rId20"/>
    <p:sldId id="3390"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Izzy Serji" initials="IS [2]" lastIdx="36" clrIdx="6">
    <p:extLst>
      <p:ext uri="{19B8F6BF-5375-455C-9EA6-DF929625EA0E}">
        <p15:presenceInfo xmlns:p15="http://schemas.microsoft.com/office/powerpoint/2012/main" userId="Izzy Serji" providerId="None"/>
      </p:ext>
    </p:extLst>
  </p:cmAuthor>
  <p:cmAuthor id="1" name="Guest User" initials="GU" lastIdx="16" clrIdx="0">
    <p:extLst>
      <p:ext uri="{19B8F6BF-5375-455C-9EA6-DF929625EA0E}">
        <p15:presenceInfo xmlns:p15="http://schemas.microsoft.com/office/powerpoint/2012/main" userId="S::urn:spo:anon#0a41e23e6a3870e3f4339597038856134ea362d18dcfcff5e2629b35c6c6134e::" providerId="AD"/>
      </p:ext>
    </p:extLst>
  </p:cmAuthor>
  <p:cmAuthor id="8" name="Nataleigh Cromwell" initials="NC" lastIdx="6" clrIdx="7">
    <p:extLst>
      <p:ext uri="{19B8F6BF-5375-455C-9EA6-DF929625EA0E}">
        <p15:presenceInfo xmlns:p15="http://schemas.microsoft.com/office/powerpoint/2012/main" userId="S::ncromwell@health2resources.com::6fa518e3-5a85-4105-8543-19dbf7f17eae" providerId="AD"/>
      </p:ext>
    </p:extLst>
  </p:cmAuthor>
  <p:cmAuthor id="2" name="Katherine Capps" initials="KC" lastIdx="30" clrIdx="1">
    <p:extLst>
      <p:ext uri="{19B8F6BF-5375-455C-9EA6-DF929625EA0E}">
        <p15:presenceInfo xmlns:p15="http://schemas.microsoft.com/office/powerpoint/2012/main" userId="S::kcapps@health2resources.com::f6afcc94-05fc-44ed-86ff-575bf5657e43" providerId="AD"/>
      </p:ext>
    </p:extLst>
  </p:cmAuthor>
  <p:cmAuthor id="9" name="Bob Phillips" initials="BP" lastIdx="7" clrIdx="8">
    <p:extLst>
      <p:ext uri="{19B8F6BF-5375-455C-9EA6-DF929625EA0E}">
        <p15:presenceInfo xmlns:p15="http://schemas.microsoft.com/office/powerpoint/2012/main" userId="S::bphillips@theabfm.org::1f842402-9099-465f-b05b-53a11b125b7e" providerId="AD"/>
      </p:ext>
    </p:extLst>
  </p:cmAuthor>
  <p:cmAuthor id="3" name="Caroline Bascle" initials="CB" lastIdx="62" clrIdx="2">
    <p:extLst>
      <p:ext uri="{19B8F6BF-5375-455C-9EA6-DF929625EA0E}">
        <p15:presenceInfo xmlns:p15="http://schemas.microsoft.com/office/powerpoint/2012/main" userId="Caroline Bascle" providerId="None"/>
      </p:ext>
    </p:extLst>
  </p:cmAuthor>
  <p:cmAuthor id="10" name="Guest User" initials="GU [2]" lastIdx="7" clrIdx="9">
    <p:extLst>
      <p:ext uri="{19B8F6BF-5375-455C-9EA6-DF929625EA0E}">
        <p15:presenceInfo xmlns:p15="http://schemas.microsoft.com/office/powerpoint/2012/main" userId="S::urn:spo:anon#3a4deae9f538db0dbfb6a0a73d72dcbb61042444bbe94b5f4ce9f57f28b0ea45::" providerId="AD"/>
      </p:ext>
    </p:extLst>
  </p:cmAuthor>
  <p:cmAuthor id="4" name="Izzy Serji" initials="IS" lastIdx="25" clrIdx="3">
    <p:extLst>
      <p:ext uri="{19B8F6BF-5375-455C-9EA6-DF929625EA0E}">
        <p15:presenceInfo xmlns:p15="http://schemas.microsoft.com/office/powerpoint/2012/main" userId="S::iserji@gtmr.org::d8895c91-44a9-4d83-a9f9-4c7cfb022944" providerId="AD"/>
      </p:ext>
    </p:extLst>
  </p:cmAuthor>
  <p:cmAuthor id="11" name="Chelsea Lamm" initials="CL" lastIdx="3" clrIdx="10">
    <p:extLst>
      <p:ext uri="{19B8F6BF-5375-455C-9EA6-DF929625EA0E}">
        <p15:presenceInfo xmlns:p15="http://schemas.microsoft.com/office/powerpoint/2012/main" userId="S::clamm@gtmr.org::e91f067f-6f3c-4a03-9ca4-f6f8108bf003" providerId="AD"/>
      </p:ext>
    </p:extLst>
  </p:cmAuthor>
  <p:cmAuthor id="5" name="Prabhjot Singh" initials="PS" lastIdx="3" clrIdx="4">
    <p:extLst>
      <p:ext uri="{19B8F6BF-5375-455C-9EA6-DF929625EA0E}">
        <p15:presenceInfo xmlns:p15="http://schemas.microsoft.com/office/powerpoint/2012/main" userId="S::psingh@gtmr.org::ba64e2db-34f6-4c67-a578-227e06cf8926" providerId="AD"/>
      </p:ext>
    </p:extLst>
  </p:cmAuthor>
  <p:cmAuthor id="12" name="Mariam Serji" initials="MS" lastIdx="7" clrIdx="11">
    <p:extLst>
      <p:ext uri="{19B8F6BF-5375-455C-9EA6-DF929625EA0E}">
        <p15:presenceInfo xmlns:p15="http://schemas.microsoft.com/office/powerpoint/2012/main" userId="bfb776110b262cb4" providerId="Windows Live"/>
      </p:ext>
    </p:extLst>
  </p:cmAuthor>
  <p:cmAuthor id="6" name="Caroline Bascle" initials="CB [2]" lastIdx="11" clrIdx="5">
    <p:extLst>
      <p:ext uri="{19B8F6BF-5375-455C-9EA6-DF929625EA0E}">
        <p15:presenceInfo xmlns:p15="http://schemas.microsoft.com/office/powerpoint/2012/main" userId="S::caroline@health2resources.com::8b03778c-5ca8-47ab-9293-d50b9d131c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293C90"/>
    <a:srgbClr val="006A9F"/>
    <a:srgbClr val="38B1F6"/>
    <a:srgbClr val="F4902C"/>
    <a:srgbClr val="F6F6F8"/>
    <a:srgbClr val="FFFFFF"/>
    <a:srgbClr val="FCFC2C"/>
    <a:srgbClr val="FFFF85"/>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24"/>
  </p:normalViewPr>
  <p:slideViewPr>
    <p:cSldViewPr snapToGrid="0" snapToObjects="1">
      <p:cViewPr varScale="1">
        <p:scale>
          <a:sx n="106" d="100"/>
          <a:sy n="106" d="100"/>
        </p:scale>
        <p:origin x="600" y="184"/>
      </p:cViewPr>
      <p:guideLst>
        <p:guide orient="horz" pos="2160"/>
        <p:guide pos="2880"/>
      </p:guideLst>
    </p:cSldViewPr>
  </p:slideViewPr>
  <p:notesTextViewPr>
    <p:cViewPr>
      <p:scale>
        <a:sx n="1" d="1"/>
        <a:sy n="1" d="1"/>
      </p:scale>
      <p:origin x="0" y="0"/>
    </p:cViewPr>
  </p:notesText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6.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600" b="1" i="0" baseline="0">
                <a:effectLst/>
              </a:rPr>
              <a:t>$528.4B is the cost of non-optimized</a:t>
            </a:r>
            <a:br>
              <a:rPr lang="en-US" sz="1600" b="1" i="0" baseline="0">
                <a:effectLst/>
              </a:rPr>
            </a:br>
            <a:r>
              <a:rPr lang="en-US" sz="1600" b="1" i="0" baseline="0">
                <a:effectLst/>
              </a:rPr>
              <a:t>medication therapy (2016)</a:t>
            </a:r>
            <a:endParaRPr lang="en-US" sz="1600">
              <a:effectLst/>
            </a:endParaRPr>
          </a:p>
        </c:rich>
      </c:tx>
      <c:layout>
        <c:manualLayout>
          <c:xMode val="edge"/>
          <c:yMode val="edge"/>
          <c:x val="0.27419258530183699"/>
          <c:y val="4.0625000000000001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2132414698162698"/>
          <c:y val="0.17099597922600099"/>
          <c:w val="0.39068520341207302"/>
          <c:h val="0.58602780511811003"/>
        </c:manualLayout>
      </c:layout>
      <c:pieChart>
        <c:varyColors val="1"/>
        <c:ser>
          <c:idx val="0"/>
          <c:order val="0"/>
          <c:tx>
            <c:strRef>
              <c:f>Sheet1!$B$1</c:f>
              <c:strCache>
                <c:ptCount val="1"/>
                <c:pt idx="0">
                  <c:v>  </c:v>
                </c:pt>
              </c:strCache>
            </c:strRef>
          </c:tx>
          <c:spPr>
            <a:solidFill>
              <a:srgbClr val="00AEEF"/>
            </a:solidFill>
          </c:spPr>
          <c:explosion val="4"/>
          <c:dPt>
            <c:idx val="0"/>
            <c:bubble3D val="0"/>
            <c:spPr>
              <a:solidFill>
                <a:srgbClr val="25408F"/>
              </a:solidFill>
              <a:ln w="19050">
                <a:solidFill>
                  <a:schemeClr val="lt1"/>
                </a:solidFill>
              </a:ln>
              <a:effectLst/>
            </c:spPr>
            <c:extLst>
              <c:ext xmlns:c16="http://schemas.microsoft.com/office/drawing/2014/chart" uri="{C3380CC4-5D6E-409C-BE32-E72D297353CC}">
                <c16:uniqueId val="{00000002-3DCE-47C1-B49C-3C4EA055E9BE}"/>
              </c:ext>
            </c:extLst>
          </c:dPt>
          <c:dPt>
            <c:idx val="1"/>
            <c:bubble3D val="0"/>
            <c:spPr>
              <a:solidFill>
                <a:srgbClr val="FFBE00"/>
              </a:solidFill>
              <a:ln w="19050">
                <a:solidFill>
                  <a:schemeClr val="lt1"/>
                </a:solidFill>
              </a:ln>
              <a:effectLst/>
            </c:spPr>
            <c:extLst>
              <c:ext xmlns:c16="http://schemas.microsoft.com/office/drawing/2014/chart" uri="{C3380CC4-5D6E-409C-BE32-E72D297353CC}">
                <c16:uniqueId val="{00000003-3DCE-47C1-B49C-3C4EA055E9BE}"/>
              </c:ext>
            </c:extLst>
          </c:dPt>
          <c:dPt>
            <c:idx val="2"/>
            <c:bubble3D val="0"/>
            <c:spPr>
              <a:solidFill>
                <a:srgbClr val="9E9E9E"/>
              </a:solidFill>
              <a:ln w="19050">
                <a:solidFill>
                  <a:schemeClr val="lt1"/>
                </a:solidFill>
              </a:ln>
              <a:effectLst/>
            </c:spPr>
            <c:extLst>
              <c:ext xmlns:c16="http://schemas.microsoft.com/office/drawing/2014/chart" uri="{C3380CC4-5D6E-409C-BE32-E72D297353CC}">
                <c16:uniqueId val="{00000004-3DCE-47C1-B49C-3C4EA055E9BE}"/>
              </c:ext>
            </c:extLst>
          </c:dPt>
          <c:dPt>
            <c:idx val="3"/>
            <c:bubble3D val="0"/>
            <c:spPr>
              <a:solidFill>
                <a:srgbClr val="A8CB17"/>
              </a:solidFill>
              <a:ln w="19050">
                <a:solidFill>
                  <a:schemeClr val="lt1"/>
                </a:solidFill>
              </a:ln>
              <a:effectLst/>
            </c:spPr>
            <c:extLst>
              <c:ext xmlns:c16="http://schemas.microsoft.com/office/drawing/2014/chart" uri="{C3380CC4-5D6E-409C-BE32-E72D297353CC}">
                <c16:uniqueId val="{00000005-3DCE-47C1-B49C-3C4EA055E9BE}"/>
              </c:ext>
            </c:extLst>
          </c:dPt>
          <c:dPt>
            <c:idx val="4"/>
            <c:bubble3D val="0"/>
            <c:spPr>
              <a:solidFill>
                <a:srgbClr val="00AEEF"/>
              </a:solidFill>
              <a:ln w="19050">
                <a:solidFill>
                  <a:schemeClr val="lt1"/>
                </a:solidFill>
              </a:ln>
              <a:effectLst/>
            </c:spPr>
            <c:extLst>
              <c:ext xmlns:c16="http://schemas.microsoft.com/office/drawing/2014/chart" uri="{C3380CC4-5D6E-409C-BE32-E72D297353CC}">
                <c16:uniqueId val="{00000006-3DCE-47C1-B49C-3C4EA055E9BE}"/>
              </c:ext>
            </c:extLst>
          </c:dPt>
          <c:dPt>
            <c:idx val="5"/>
            <c:bubble3D val="0"/>
            <c:spPr>
              <a:solidFill>
                <a:srgbClr val="00AEEF"/>
              </a:solidFill>
              <a:ln w="19050">
                <a:solidFill>
                  <a:schemeClr val="lt1"/>
                </a:solidFill>
              </a:ln>
              <a:effectLst/>
            </c:spPr>
            <c:extLst>
              <c:ext xmlns:c16="http://schemas.microsoft.com/office/drawing/2014/chart" uri="{C3380CC4-5D6E-409C-BE32-E72D297353CC}">
                <c16:uniqueId val="{0000000B-B9F8-43F9-ADD5-8BBFD45EC78B}"/>
              </c:ext>
            </c:extLst>
          </c:dPt>
          <c:dLbls>
            <c:dLbl>
              <c:idx val="0"/>
              <c:layout>
                <c:manualLayout>
                  <c:x val="-7.6388006448120305E-17"/>
                  <c:y val="6.2500000000000003E-3"/>
                </c:manualLayout>
              </c:layout>
              <c:tx>
                <c:rich>
                  <a:bodyPr rot="0" spcFirstLastPara="1" vertOverflow="ellipsis" vert="horz" wrap="square" lIns="38100" tIns="19050" rIns="38100" bIns="19050" anchor="ctr" anchorCtr="1">
                    <a:spAutoFit/>
                  </a:bodyPr>
                  <a:lstStyle/>
                  <a:p>
                    <a:pPr>
                      <a:defRPr sz="1400" b="1" i="0" u="none" strike="noStrike" kern="1200" baseline="0">
                        <a:solidFill>
                          <a:srgbClr val="25408F"/>
                        </a:solidFill>
                        <a:latin typeface="+mn-lt"/>
                        <a:ea typeface="+mn-ea"/>
                        <a:cs typeface="+mn-cs"/>
                      </a:defRPr>
                    </a:pPr>
                    <a:r>
                      <a:rPr lang="en-US"/>
                      <a:t>$174</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25408F"/>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3DCE-47C1-B49C-3C4EA055E9BE}"/>
                </c:ext>
              </c:extLst>
            </c:dLbl>
            <c:dLbl>
              <c:idx val="1"/>
              <c:layout>
                <c:manualLayout>
                  <c:x val="-4.1666666666666701E-3"/>
                  <c:y val="-1.25000000000001E-2"/>
                </c:manualLayout>
              </c:layout>
              <c:tx>
                <c:rich>
                  <a:bodyPr rot="0" spcFirstLastPara="1" vertOverflow="ellipsis" vert="horz" wrap="square" lIns="38100" tIns="19050" rIns="38100" bIns="19050" anchor="ctr" anchorCtr="1">
                    <a:spAutoFit/>
                  </a:bodyPr>
                  <a:lstStyle/>
                  <a:p>
                    <a:pPr>
                      <a:defRPr sz="1400" b="1" i="0" u="none" strike="noStrike" kern="1200" baseline="0">
                        <a:solidFill>
                          <a:srgbClr val="FFBE00"/>
                        </a:solidFill>
                        <a:latin typeface="+mn-lt"/>
                        <a:ea typeface="+mn-ea"/>
                        <a:cs typeface="+mn-cs"/>
                      </a:defRPr>
                    </a:pPr>
                    <a:r>
                      <a:rPr lang="en-US"/>
                      <a:t>$37.8</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BE00"/>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3DCE-47C1-B49C-3C4EA055E9BE}"/>
                </c:ext>
              </c:extLst>
            </c:dLbl>
            <c:dLbl>
              <c:idx val="2"/>
              <c:layout>
                <c:manualLayout>
                  <c:x val="1.4583333333333301E-2"/>
                  <c:y val="-1.25000000000001E-2"/>
                </c:manualLayout>
              </c:layout>
              <c:tx>
                <c:rich>
                  <a:bodyPr rot="0" spcFirstLastPara="1" vertOverflow="ellipsis" vert="horz" wrap="square" lIns="38100" tIns="19050" rIns="38100" bIns="19050" anchor="ctr" anchorCtr="1">
                    <a:spAutoFit/>
                  </a:bodyPr>
                  <a:lstStyle/>
                  <a:p>
                    <a:pPr>
                      <a:defRPr sz="1400" b="1" i="0" u="none" strike="noStrike" kern="1200" baseline="0">
                        <a:solidFill>
                          <a:srgbClr val="9E9E9E"/>
                        </a:solidFill>
                        <a:latin typeface="+mn-lt"/>
                        <a:ea typeface="+mn-ea"/>
                        <a:cs typeface="+mn-cs"/>
                      </a:defRPr>
                    </a:pPr>
                    <a:r>
                      <a:rPr lang="en-US"/>
                      <a:t>$7.8</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9E9E9E"/>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3DCE-47C1-B49C-3C4EA055E9BE}"/>
                </c:ext>
              </c:extLst>
            </c:dLbl>
            <c:dLbl>
              <c:idx val="3"/>
              <c:layout>
                <c:manualLayout>
                  <c:x val="-1.2500000000000001E-2"/>
                  <c:y val="-6.2500000000000003E-3"/>
                </c:manualLayout>
              </c:layout>
              <c:tx>
                <c:rich>
                  <a:bodyPr rot="0" spcFirstLastPara="1" vertOverflow="ellipsis" vert="horz" wrap="square" lIns="38100" tIns="19050" rIns="38100" bIns="19050" anchor="ctr" anchorCtr="1">
                    <a:spAutoFit/>
                  </a:bodyPr>
                  <a:lstStyle/>
                  <a:p>
                    <a:pPr>
                      <a:defRPr sz="1400" b="1" i="0" u="none" strike="noStrike" kern="1200" baseline="0">
                        <a:solidFill>
                          <a:srgbClr val="A8CB17"/>
                        </a:solidFill>
                        <a:latin typeface="+mn-lt"/>
                        <a:ea typeface="+mn-ea"/>
                        <a:cs typeface="+mn-cs"/>
                      </a:defRPr>
                    </a:pPr>
                    <a:r>
                      <a:rPr lang="en-US"/>
                      <a:t>$37.2</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A8CB17"/>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DCE-47C1-B49C-3C4EA055E9BE}"/>
                </c:ext>
              </c:extLst>
            </c:dLbl>
            <c:dLbl>
              <c:idx val="4"/>
              <c:tx>
                <c:rich>
                  <a:bodyPr rot="0" spcFirstLastPara="1" vertOverflow="ellipsis" vert="horz" wrap="square" lIns="38100" tIns="19050" rIns="38100" bIns="19050" anchor="ctr" anchorCtr="1">
                    <a:spAutoFit/>
                  </a:bodyPr>
                  <a:lstStyle/>
                  <a:p>
                    <a:pPr>
                      <a:defRPr sz="1400" b="1" i="0" u="none" strike="noStrike" kern="1200" baseline="0">
                        <a:solidFill>
                          <a:srgbClr val="00AEEF"/>
                        </a:solidFill>
                        <a:latin typeface="+mn-lt"/>
                        <a:ea typeface="+mn-ea"/>
                        <a:cs typeface="+mn-cs"/>
                      </a:defRPr>
                    </a:pPr>
                    <a:r>
                      <a:rPr lang="en-US"/>
                      <a:t>$271.6</a:t>
                    </a: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AEEF"/>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3DCE-47C1-B49C-3C4EA055E9B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5"/>
                <c:pt idx="0">
                  <c:v>Hospitalizations</c:v>
                </c:pt>
                <c:pt idx="1">
                  <c:v>Provider Visits</c:v>
                </c:pt>
                <c:pt idx="2">
                  <c:v>Add'l Rx</c:v>
                </c:pt>
                <c:pt idx="3">
                  <c:v>ED Visits</c:v>
                </c:pt>
                <c:pt idx="4">
                  <c:v>LTC</c:v>
                </c:pt>
              </c:strCache>
            </c:strRef>
          </c:cat>
          <c:val>
            <c:numRef>
              <c:f>Sheet1!$B$2:$B$7</c:f>
              <c:numCache>
                <c:formatCode>0.00%</c:formatCode>
                <c:ptCount val="6"/>
                <c:pt idx="0">
                  <c:v>0.31</c:v>
                </c:pt>
                <c:pt idx="1">
                  <c:v>0.08</c:v>
                </c:pt>
                <c:pt idx="2">
                  <c:v>0.01</c:v>
                </c:pt>
                <c:pt idx="3">
                  <c:v>0.08</c:v>
                </c:pt>
                <c:pt idx="4">
                  <c:v>0.52</c:v>
                </c:pt>
              </c:numCache>
            </c:numRef>
          </c:val>
          <c:extLst>
            <c:ext xmlns:c16="http://schemas.microsoft.com/office/drawing/2014/chart" uri="{C3380CC4-5D6E-409C-BE32-E72D297353CC}">
              <c16:uniqueId val="{00000000-3DCE-47C1-B49C-3C4EA055E9BE}"/>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lnSpc>
                <a:spcPts val="1100"/>
              </a:lnSpc>
              <a:defRPr sz="1000" b="1" i="0" u="none" strike="noStrike" kern="1200" baseline="0">
                <a:solidFill>
                  <a:srgbClr val="25408F"/>
                </a:solidFill>
                <a:latin typeface="+mn-lt"/>
                <a:ea typeface="+mn-ea"/>
                <a:cs typeface="+mn-cs"/>
              </a:defRPr>
            </a:pPr>
            <a:endParaRPr lang="en-US"/>
          </a:p>
        </c:txPr>
      </c:legendEntry>
      <c:legendEntry>
        <c:idx val="1"/>
        <c:txPr>
          <a:bodyPr rot="0" spcFirstLastPara="1" vertOverflow="ellipsis" vert="horz" wrap="square" anchor="ctr" anchorCtr="1"/>
          <a:lstStyle/>
          <a:p>
            <a:pPr>
              <a:lnSpc>
                <a:spcPts val="1100"/>
              </a:lnSpc>
              <a:defRPr sz="1000" b="1" i="0" u="none" strike="noStrike" kern="1200" baseline="0">
                <a:solidFill>
                  <a:srgbClr val="FFBE00"/>
                </a:solidFill>
                <a:latin typeface="+mn-lt"/>
                <a:ea typeface="+mn-ea"/>
                <a:cs typeface="+mn-cs"/>
              </a:defRPr>
            </a:pPr>
            <a:endParaRPr lang="en-US"/>
          </a:p>
        </c:txPr>
      </c:legendEntry>
      <c:legendEntry>
        <c:idx val="3"/>
        <c:txPr>
          <a:bodyPr rot="0" spcFirstLastPara="1" vertOverflow="ellipsis" vert="horz" wrap="square" anchor="ctr" anchorCtr="1"/>
          <a:lstStyle/>
          <a:p>
            <a:pPr>
              <a:lnSpc>
                <a:spcPts val="1100"/>
              </a:lnSpc>
              <a:defRPr sz="1000" b="1" i="0" u="none" strike="noStrike" kern="1200" baseline="0">
                <a:solidFill>
                  <a:srgbClr val="A8CB17"/>
                </a:solidFill>
                <a:latin typeface="+mn-lt"/>
                <a:ea typeface="+mn-ea"/>
                <a:cs typeface="+mn-cs"/>
              </a:defRPr>
            </a:pPr>
            <a:endParaRPr lang="en-US"/>
          </a:p>
        </c:txPr>
      </c:legendEntry>
      <c:legendEntry>
        <c:idx val="4"/>
        <c:txPr>
          <a:bodyPr rot="0" spcFirstLastPara="1" vertOverflow="ellipsis" vert="horz" wrap="square" anchor="ctr" anchorCtr="1"/>
          <a:lstStyle/>
          <a:p>
            <a:pPr>
              <a:lnSpc>
                <a:spcPts val="1100"/>
              </a:lnSpc>
              <a:defRPr sz="1000" b="1" i="0" u="none" strike="noStrike" kern="1200" baseline="0">
                <a:solidFill>
                  <a:srgbClr val="00AEEF"/>
                </a:solidFill>
                <a:latin typeface="+mn-lt"/>
                <a:ea typeface="+mn-ea"/>
                <a:cs typeface="+mn-cs"/>
              </a:defRPr>
            </a:pPr>
            <a:endParaRPr lang="en-US"/>
          </a:p>
        </c:txPr>
      </c:legendEntry>
      <c:legendEntry>
        <c:idx val="5"/>
        <c:delete val="1"/>
      </c:legendEntry>
      <c:layout>
        <c:manualLayout>
          <c:xMode val="edge"/>
          <c:yMode val="edge"/>
          <c:x val="0.27090846456692902"/>
          <c:y val="0.83066165931386204"/>
          <c:w val="0.50401640419947502"/>
          <c:h val="0.116146899606299"/>
        </c:manualLayout>
      </c:layout>
      <c:overlay val="0"/>
      <c:spPr>
        <a:noFill/>
        <a:ln w="12700">
          <a:solidFill>
            <a:schemeClr val="bg1">
              <a:lumMod val="65000"/>
            </a:schemeClr>
          </a:solidFill>
        </a:ln>
        <a:effectLst/>
      </c:spPr>
      <c:txPr>
        <a:bodyPr rot="0" spcFirstLastPara="1" vertOverflow="ellipsis" vert="horz" wrap="square" anchor="ctr" anchorCtr="1"/>
        <a:lstStyle/>
        <a:p>
          <a:pPr>
            <a:lnSpc>
              <a:spcPts val="1100"/>
            </a:lnSpc>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600" b="1"/>
              <a:t>Medication Therapy Problems</a:t>
            </a:r>
          </a:p>
        </c:rich>
      </c:tx>
      <c:layout>
        <c:manualLayout>
          <c:xMode val="edge"/>
          <c:yMode val="edge"/>
          <c:x val="0.27419258530183699"/>
          <c:y val="9.3749999999999997E-3"/>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Medication Therapy Problems</c:v>
                </c:pt>
              </c:strCache>
            </c:strRef>
          </c:tx>
          <c:spPr>
            <a:solidFill>
              <a:srgbClr val="00AEEF"/>
            </a:solidFill>
          </c:spPr>
          <c:explosion val="4"/>
          <c:dPt>
            <c:idx val="0"/>
            <c:bubble3D val="0"/>
            <c:spPr>
              <a:solidFill>
                <a:srgbClr val="25408F"/>
              </a:solidFill>
              <a:ln w="19050">
                <a:solidFill>
                  <a:schemeClr val="lt1"/>
                </a:solidFill>
              </a:ln>
              <a:effectLst/>
            </c:spPr>
            <c:extLst>
              <c:ext xmlns:c16="http://schemas.microsoft.com/office/drawing/2014/chart" uri="{C3380CC4-5D6E-409C-BE32-E72D297353CC}">
                <c16:uniqueId val="{00000002-3DCE-47C1-B49C-3C4EA055E9BE}"/>
              </c:ext>
            </c:extLst>
          </c:dPt>
          <c:dPt>
            <c:idx val="1"/>
            <c:bubble3D val="0"/>
            <c:spPr>
              <a:solidFill>
                <a:srgbClr val="FFBE00"/>
              </a:solidFill>
              <a:ln w="19050">
                <a:solidFill>
                  <a:schemeClr val="lt1"/>
                </a:solidFill>
              </a:ln>
              <a:effectLst/>
            </c:spPr>
            <c:extLst>
              <c:ext xmlns:c16="http://schemas.microsoft.com/office/drawing/2014/chart" uri="{C3380CC4-5D6E-409C-BE32-E72D297353CC}">
                <c16:uniqueId val="{00000003-3DCE-47C1-B49C-3C4EA055E9BE}"/>
              </c:ext>
            </c:extLst>
          </c:dPt>
          <c:dPt>
            <c:idx val="2"/>
            <c:bubble3D val="0"/>
            <c:spPr>
              <a:solidFill>
                <a:srgbClr val="9E9E9E"/>
              </a:solidFill>
              <a:ln w="19050">
                <a:solidFill>
                  <a:schemeClr val="lt1"/>
                </a:solidFill>
              </a:ln>
              <a:effectLst/>
            </c:spPr>
            <c:extLst>
              <c:ext xmlns:c16="http://schemas.microsoft.com/office/drawing/2014/chart" uri="{C3380CC4-5D6E-409C-BE32-E72D297353CC}">
                <c16:uniqueId val="{00000004-3DCE-47C1-B49C-3C4EA055E9BE}"/>
              </c:ext>
            </c:extLst>
          </c:dPt>
          <c:dPt>
            <c:idx val="3"/>
            <c:bubble3D val="0"/>
            <c:spPr>
              <a:solidFill>
                <a:srgbClr val="A8CB17"/>
              </a:solidFill>
              <a:ln w="19050">
                <a:solidFill>
                  <a:schemeClr val="lt1"/>
                </a:solidFill>
              </a:ln>
              <a:effectLst/>
            </c:spPr>
            <c:extLst>
              <c:ext xmlns:c16="http://schemas.microsoft.com/office/drawing/2014/chart" uri="{C3380CC4-5D6E-409C-BE32-E72D297353CC}">
                <c16:uniqueId val="{00000005-3DCE-47C1-B49C-3C4EA055E9BE}"/>
              </c:ext>
            </c:extLst>
          </c:dPt>
          <c:dPt>
            <c:idx val="4"/>
            <c:bubble3D val="0"/>
            <c:spPr>
              <a:solidFill>
                <a:srgbClr val="00AEEF"/>
              </a:solidFill>
              <a:ln w="19050">
                <a:solidFill>
                  <a:schemeClr val="lt1"/>
                </a:solidFill>
              </a:ln>
              <a:effectLst/>
            </c:spPr>
            <c:extLst>
              <c:ext xmlns:c16="http://schemas.microsoft.com/office/drawing/2014/chart" uri="{C3380CC4-5D6E-409C-BE32-E72D297353CC}">
                <c16:uniqueId val="{00000006-3DCE-47C1-B49C-3C4EA055E9BE}"/>
              </c:ext>
            </c:extLst>
          </c:dPt>
          <c:dLbls>
            <c:dLbl>
              <c:idx val="0"/>
              <c:layout>
                <c:manualLayout>
                  <c:x val="-6.2500000000000697E-3"/>
                  <c:y val="3.125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25408F"/>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CE-47C1-B49C-3C4EA055E9BE}"/>
                </c:ext>
              </c:extLst>
            </c:dLbl>
            <c:dLbl>
              <c:idx val="1"/>
              <c:layout>
                <c:manualLayout>
                  <c:x val="-1.2500000000000001E-2"/>
                  <c:y val="1.2500000000000001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BE00"/>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CE-47C1-B49C-3C4EA055E9BE}"/>
                </c:ext>
              </c:extLst>
            </c:dLbl>
            <c:dLbl>
              <c:idx val="2"/>
              <c:layout>
                <c:manualLayout>
                  <c:x val="-4.1666666666667403E-3"/>
                  <c:y val="-1.5625000000000101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9E9E9E"/>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DCE-47C1-B49C-3C4EA055E9BE}"/>
                </c:ext>
              </c:extLst>
            </c:dLbl>
            <c:dLbl>
              <c:idx val="3"/>
              <c:layout>
                <c:manualLayout>
                  <c:x val="-6.2500000000000697E-3"/>
                  <c:y val="-2.1874999999999999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A8CB17"/>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DCE-47C1-B49C-3C4EA055E9BE}"/>
                </c:ext>
              </c:extLst>
            </c:dLbl>
            <c:dLbl>
              <c:idx val="4"/>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AEEF"/>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6-3DCE-47C1-B49C-3C4EA055E9B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Non-Adherence</c:v>
                </c:pt>
                <c:pt idx="1">
                  <c:v>Adverse Reaction</c:v>
                </c:pt>
                <c:pt idx="2">
                  <c:v>Dose Too High</c:v>
                </c:pt>
                <c:pt idx="3">
                  <c:v>Unnecessary Therapy</c:v>
                </c:pt>
                <c:pt idx="4">
                  <c:v>Inadequate Therapy</c:v>
                </c:pt>
              </c:strCache>
            </c:strRef>
          </c:cat>
          <c:val>
            <c:numRef>
              <c:f>Sheet1!$B$2:$B$6</c:f>
              <c:numCache>
                <c:formatCode>0.00%</c:formatCode>
                <c:ptCount val="5"/>
                <c:pt idx="0">
                  <c:v>0.1489</c:v>
                </c:pt>
                <c:pt idx="1">
                  <c:v>0.1474</c:v>
                </c:pt>
                <c:pt idx="2">
                  <c:v>6.83E-2</c:v>
                </c:pt>
                <c:pt idx="3">
                  <c:v>6.6799999999999998E-2</c:v>
                </c:pt>
                <c:pt idx="4">
                  <c:v>0.56679999999999997</c:v>
                </c:pt>
              </c:numCache>
            </c:numRef>
          </c:val>
          <c:extLst>
            <c:ext xmlns:c16="http://schemas.microsoft.com/office/drawing/2014/chart" uri="{C3380CC4-5D6E-409C-BE32-E72D297353CC}">
              <c16:uniqueId val="{00000000-3DCE-47C1-B49C-3C4EA055E9BE}"/>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lnSpc>
                <a:spcPts val="1100"/>
              </a:lnSpc>
              <a:defRPr sz="1000" b="1" i="0" u="none" strike="noStrike" kern="1200" baseline="0">
                <a:solidFill>
                  <a:srgbClr val="25408F"/>
                </a:solidFill>
                <a:latin typeface="+mn-lt"/>
                <a:ea typeface="+mn-ea"/>
                <a:cs typeface="+mn-cs"/>
              </a:defRPr>
            </a:pPr>
            <a:endParaRPr lang="en-US"/>
          </a:p>
        </c:txPr>
      </c:legendEntry>
      <c:legendEntry>
        <c:idx val="1"/>
        <c:txPr>
          <a:bodyPr rot="0" spcFirstLastPara="1" vertOverflow="ellipsis" vert="horz" wrap="square" anchor="ctr" anchorCtr="1"/>
          <a:lstStyle/>
          <a:p>
            <a:pPr>
              <a:lnSpc>
                <a:spcPts val="1100"/>
              </a:lnSpc>
              <a:defRPr sz="1000" b="1" i="0" u="none" strike="noStrike" kern="1200" baseline="0">
                <a:solidFill>
                  <a:srgbClr val="FFBE00"/>
                </a:solidFill>
                <a:latin typeface="+mn-lt"/>
                <a:ea typeface="+mn-ea"/>
                <a:cs typeface="+mn-cs"/>
              </a:defRPr>
            </a:pPr>
            <a:endParaRPr lang="en-US"/>
          </a:p>
        </c:txPr>
      </c:legendEntry>
      <c:legendEntry>
        <c:idx val="3"/>
        <c:txPr>
          <a:bodyPr rot="0" spcFirstLastPara="1" vertOverflow="ellipsis" vert="horz" wrap="square" anchor="ctr" anchorCtr="1"/>
          <a:lstStyle/>
          <a:p>
            <a:pPr>
              <a:lnSpc>
                <a:spcPts val="1100"/>
              </a:lnSpc>
              <a:defRPr sz="1000" b="1" i="0" u="none" strike="noStrike" kern="1200" baseline="0">
                <a:solidFill>
                  <a:srgbClr val="A8CB17"/>
                </a:solidFill>
                <a:latin typeface="+mn-lt"/>
                <a:ea typeface="+mn-ea"/>
                <a:cs typeface="+mn-cs"/>
              </a:defRPr>
            </a:pPr>
            <a:endParaRPr lang="en-US"/>
          </a:p>
        </c:txPr>
      </c:legendEntry>
      <c:legendEntry>
        <c:idx val="4"/>
        <c:txPr>
          <a:bodyPr rot="0" spcFirstLastPara="1" vertOverflow="ellipsis" vert="horz" wrap="square" anchor="ctr" anchorCtr="1"/>
          <a:lstStyle/>
          <a:p>
            <a:pPr>
              <a:lnSpc>
                <a:spcPts val="1100"/>
              </a:lnSpc>
              <a:defRPr sz="1000" b="1" i="0" u="none" strike="noStrike" kern="1200" baseline="0">
                <a:solidFill>
                  <a:srgbClr val="00AEEF"/>
                </a:solidFill>
                <a:latin typeface="+mn-lt"/>
                <a:ea typeface="+mn-ea"/>
                <a:cs typeface="+mn-cs"/>
              </a:defRPr>
            </a:pPr>
            <a:endParaRPr lang="en-US"/>
          </a:p>
        </c:txPr>
      </c:legendEntry>
      <c:layout>
        <c:manualLayout>
          <c:xMode val="edge"/>
          <c:yMode val="edge"/>
          <c:x val="0.18913828740157501"/>
          <c:y val="0.835775590551181"/>
          <c:w val="0.586306594488189"/>
          <c:h val="0.14547440944881901"/>
        </c:manualLayout>
      </c:layout>
      <c:overlay val="0"/>
      <c:spPr>
        <a:noFill/>
        <a:ln w="12700">
          <a:solidFill>
            <a:schemeClr val="bg1">
              <a:lumMod val="65000"/>
            </a:schemeClr>
          </a:solidFill>
        </a:ln>
        <a:effectLst/>
      </c:spPr>
      <c:txPr>
        <a:bodyPr rot="0" spcFirstLastPara="1" vertOverflow="ellipsis" vert="horz" wrap="square" anchor="ctr" anchorCtr="1"/>
        <a:lstStyle/>
        <a:p>
          <a:pPr>
            <a:lnSpc>
              <a:spcPts val="1100"/>
            </a:lnSpc>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A3A890-46B8-472D-A0C7-662B49481796}"/>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F0C73C7-7B06-4A7C-9E4A-9E58DBC9A93A}"/>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C50B1508-297A-4D5E-87EC-9575AE5C59E4}" type="datetimeFigureOut">
              <a:rPr lang="en-US" smtClean="0"/>
              <a:t>6/18/21</a:t>
            </a:fld>
            <a:endParaRPr lang="en-US"/>
          </a:p>
        </p:txBody>
      </p:sp>
      <p:sp>
        <p:nvSpPr>
          <p:cNvPr id="4" name="Footer Placeholder 3">
            <a:extLst>
              <a:ext uri="{FF2B5EF4-FFF2-40B4-BE49-F238E27FC236}">
                <a16:creationId xmlns:a16="http://schemas.microsoft.com/office/drawing/2014/main" id="{67767513-1073-449C-A539-DC14C8BBC0AA}"/>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BAB24BE-8534-4767-A268-BAF94F2D6EF2}"/>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A612E66-91DA-4397-B3A7-AE92FB213D00}" type="slidenum">
              <a:rPr lang="en-US" smtClean="0"/>
              <a:t>‹#›</a:t>
            </a:fld>
            <a:endParaRPr lang="en-US"/>
          </a:p>
        </p:txBody>
      </p:sp>
    </p:spTree>
    <p:extLst>
      <p:ext uri="{BB962C8B-B14F-4D97-AF65-F5344CB8AC3E}">
        <p14:creationId xmlns:p14="http://schemas.microsoft.com/office/powerpoint/2010/main" val="9451320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 y="4"/>
            <a:ext cx="3174358" cy="23855778"/>
          </a:xfrm>
          <a:prstGeom prst="rect">
            <a:avLst/>
          </a:prstGeom>
        </p:spPr>
        <p:txBody>
          <a:bodyPr vert="horz" lIns="371891" tIns="185946" rIns="371891" bIns="185946" rtlCol="0"/>
          <a:lstStyle>
            <a:lvl1pPr algn="l">
              <a:defRPr sz="4700"/>
            </a:lvl1pPr>
          </a:lstStyle>
          <a:p>
            <a:endParaRPr lang="en-US"/>
          </a:p>
        </p:txBody>
      </p:sp>
      <p:sp>
        <p:nvSpPr>
          <p:cNvPr id="3" name="Date Placeholder 2"/>
          <p:cNvSpPr>
            <a:spLocks noGrp="1"/>
          </p:cNvSpPr>
          <p:nvPr>
            <p:ph type="dt" idx="1"/>
          </p:nvPr>
        </p:nvSpPr>
        <p:spPr>
          <a:xfrm>
            <a:off x="4149393" y="4"/>
            <a:ext cx="3174358" cy="23855778"/>
          </a:xfrm>
          <a:prstGeom prst="rect">
            <a:avLst/>
          </a:prstGeom>
        </p:spPr>
        <p:txBody>
          <a:bodyPr vert="horz" lIns="371891" tIns="185946" rIns="371891" bIns="185946" rtlCol="0"/>
          <a:lstStyle>
            <a:lvl1pPr algn="r">
              <a:defRPr sz="4700"/>
            </a:lvl1pPr>
          </a:lstStyle>
          <a:p>
            <a:fld id="{D3E12FB6-00AB-F044-B71D-E749D559CF3F}" type="datetimeFigureOut">
              <a:rPr lang="en-US" smtClean="0"/>
              <a:t>6/18/21</a:t>
            </a:fld>
            <a:endParaRPr lang="en-US"/>
          </a:p>
        </p:txBody>
      </p:sp>
      <p:sp>
        <p:nvSpPr>
          <p:cNvPr id="4" name="Slide Image Placeholder 3"/>
          <p:cNvSpPr>
            <a:spLocks noGrp="1" noRot="1" noChangeAspect="1"/>
          </p:cNvSpPr>
          <p:nvPr>
            <p:ph type="sldImg" idx="2"/>
          </p:nvPr>
        </p:nvSpPr>
        <p:spPr>
          <a:xfrm>
            <a:off x="-103293863" y="59428063"/>
            <a:ext cx="213920388" cy="160440687"/>
          </a:xfrm>
          <a:prstGeom prst="rect">
            <a:avLst/>
          </a:prstGeom>
          <a:noFill/>
          <a:ln w="12700">
            <a:solidFill>
              <a:prstClr val="black"/>
            </a:solidFill>
          </a:ln>
        </p:spPr>
        <p:txBody>
          <a:bodyPr vert="horz" lIns="371891" tIns="185946" rIns="371891" bIns="185946" rtlCol="0" anchor="ctr"/>
          <a:lstStyle/>
          <a:p>
            <a:endParaRPr lang="en-US"/>
          </a:p>
        </p:txBody>
      </p:sp>
      <p:sp>
        <p:nvSpPr>
          <p:cNvPr id="5" name="Notes Placeholder 4"/>
          <p:cNvSpPr>
            <a:spLocks noGrp="1"/>
          </p:cNvSpPr>
          <p:nvPr>
            <p:ph type="body" sz="quarter" idx="3"/>
          </p:nvPr>
        </p:nvSpPr>
        <p:spPr>
          <a:xfrm>
            <a:off x="732547" y="228817298"/>
            <a:ext cx="5860348" cy="187214197"/>
          </a:xfrm>
          <a:prstGeom prst="rect">
            <a:avLst/>
          </a:prstGeom>
        </p:spPr>
        <p:txBody>
          <a:bodyPr vert="horz" lIns="371891" tIns="185946" rIns="371891" bIns="1859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7" y="451608868"/>
            <a:ext cx="3174358" cy="23855725"/>
          </a:xfrm>
          <a:prstGeom prst="rect">
            <a:avLst/>
          </a:prstGeom>
        </p:spPr>
        <p:txBody>
          <a:bodyPr vert="horz" lIns="371891" tIns="185946" rIns="371891" bIns="185946" rtlCol="0" anchor="b"/>
          <a:lstStyle>
            <a:lvl1pPr algn="l">
              <a:defRPr sz="4700"/>
            </a:lvl1pPr>
          </a:lstStyle>
          <a:p>
            <a:endParaRPr lang="en-US"/>
          </a:p>
        </p:txBody>
      </p:sp>
      <p:sp>
        <p:nvSpPr>
          <p:cNvPr id="7" name="Slide Number Placeholder 6"/>
          <p:cNvSpPr>
            <a:spLocks noGrp="1"/>
          </p:cNvSpPr>
          <p:nvPr>
            <p:ph type="sldNum" sz="quarter" idx="5"/>
          </p:nvPr>
        </p:nvSpPr>
        <p:spPr>
          <a:xfrm>
            <a:off x="4149393" y="451608868"/>
            <a:ext cx="3174358" cy="23855725"/>
          </a:xfrm>
          <a:prstGeom prst="rect">
            <a:avLst/>
          </a:prstGeom>
        </p:spPr>
        <p:txBody>
          <a:bodyPr vert="horz" lIns="371891" tIns="185946" rIns="371891" bIns="185946" rtlCol="0" anchor="b"/>
          <a:lstStyle>
            <a:lvl1pPr algn="r">
              <a:defRPr sz="4700"/>
            </a:lvl1pPr>
          </a:lstStyle>
          <a:p>
            <a:fld id="{31A30CA4-8A2E-A542-88BB-776702723F56}" type="slidenum">
              <a:rPr lang="en-US" smtClean="0"/>
              <a:t>‹#›</a:t>
            </a:fld>
            <a:endParaRPr lang="en-US"/>
          </a:p>
        </p:txBody>
      </p:sp>
    </p:spTree>
    <p:extLst>
      <p:ext uri="{BB962C8B-B14F-4D97-AF65-F5344CB8AC3E}">
        <p14:creationId xmlns:p14="http://schemas.microsoft.com/office/powerpoint/2010/main" val="11060541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56105-339B-4635-A117-E27E451EE4CD}" type="slidenum">
              <a:rPr kumimoji="0" lang="en-US" sz="47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4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786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A30CA4-8A2E-A542-88BB-776702723F56}" type="slidenum">
              <a:rPr lang="en-US" smtClean="0"/>
              <a:t>5</a:t>
            </a:fld>
            <a:endParaRPr lang="en-US"/>
          </a:p>
        </p:txBody>
      </p:sp>
    </p:spTree>
    <p:extLst>
      <p:ext uri="{BB962C8B-B14F-4D97-AF65-F5344CB8AC3E}">
        <p14:creationId xmlns:p14="http://schemas.microsoft.com/office/powerpoint/2010/main" val="153479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rgbClr val="7F7F7F"/>
                </a:solidFill>
              </a:rPr>
              <a:t>Practices around the country demonstrate the value-proposition for CMM each day. </a:t>
            </a:r>
          </a:p>
          <a:p>
            <a:pPr marL="285750" indent="-285750">
              <a:buFont typeface="Arial" panose="020B0604020202020204" pitchFamily="34" charset="0"/>
              <a:buChar char="•"/>
            </a:pPr>
            <a:r>
              <a:rPr lang="en-US" sz="1200">
                <a:solidFill>
                  <a:srgbClr val="7F7F7F"/>
                </a:solidFill>
              </a:rPr>
              <a:t>ROI of team-based medication management services to average around 3:1 to 5:1 &amp; can be as high as 12:1</a:t>
            </a:r>
          </a:p>
          <a:p>
            <a:pPr marL="285750" indent="-285750">
              <a:buFont typeface="Arial" panose="020B0604020202020204" pitchFamily="34" charset="0"/>
              <a:buChar char="•"/>
            </a:pPr>
            <a:r>
              <a:rPr lang="en-US" sz="1200">
                <a:solidFill>
                  <a:srgbClr val="7F7F7F"/>
                </a:solidFill>
              </a:rPr>
              <a:t>Reduction in the direct mean medical cost of between $1200 and $1872 per patient per year for each of the first 5 years for those patients with chronic diseases </a:t>
            </a:r>
          </a:p>
          <a:p>
            <a:r>
              <a:rPr lang="en-US" sz="1200">
                <a:solidFill>
                  <a:srgbClr val="7F7F7F"/>
                </a:solidFill>
              </a:rPr>
              <a:t>The evidence of its effectiveness continues to grow. It has been shown to improve the health of populations, enhance the experience of care for individuals, reduce the per capita cost of health care and improve physician satisfaction. </a:t>
            </a:r>
          </a:p>
          <a:p>
            <a:endParaRPr lang="en-US" sz="1400">
              <a:solidFill>
                <a:srgbClr val="7F7F7F"/>
              </a:solidFill>
            </a:endParaRPr>
          </a:p>
          <a:p>
            <a:r>
              <a:rPr lang="en-US" sz="1200" b="1">
                <a:solidFill>
                  <a:srgbClr val="25408F"/>
                </a:solidFill>
              </a:rPr>
              <a:t>BOTTOM LINE: </a:t>
            </a:r>
            <a:r>
              <a:rPr lang="en-US" sz="1200">
                <a:solidFill>
                  <a:srgbClr val="7F7F7F"/>
                </a:solidFill>
              </a:rPr>
              <a:t>CMM works well when an integrated team functions cohesively. It fulfills all four elements of the Quadruple Aim: improve clinical quality, cost savings, patient outcomes and physician satisfaction. </a:t>
            </a:r>
            <a:endParaRPr lang="en-US" sz="800" b="1">
              <a:solidFill>
                <a:srgbClr val="7F7F7F"/>
              </a:solidFill>
              <a:cs typeface="Arial"/>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656105-339B-4635-A117-E27E451EE4CD}" type="slidenum">
              <a:rPr kumimoji="0" lang="en-US" sz="47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47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7474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emf"/><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endParaRPr lang="en-US"/>
          </a:p>
        </p:txBody>
      </p:sp>
      <p:sp>
        <p:nvSpPr>
          <p:cNvPr id="6" name="Title Placeholder 1">
            <a:extLst>
              <a:ext uri="{FF2B5EF4-FFF2-40B4-BE49-F238E27FC236}">
                <a16:creationId xmlns:a16="http://schemas.microsoft.com/office/drawing/2014/main" id="{BF3A2DFF-F52A-43A5-AD4B-7381F2D52482}"/>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lvl1pPr algn="l">
              <a:defRPr/>
            </a:lvl1pPr>
          </a:lstStyle>
          <a:p>
            <a:pPr lvl="0"/>
            <a:r>
              <a:rPr lang="en-US"/>
              <a:t>Click to edit Master</a:t>
            </a:r>
            <a:br>
              <a:rPr lang="en-US"/>
            </a:br>
            <a:r>
              <a:rPr lang="en-US"/>
              <a:t>title style</a:t>
            </a:r>
          </a:p>
        </p:txBody>
      </p:sp>
    </p:spTree>
    <p:extLst>
      <p:ext uri="{BB962C8B-B14F-4D97-AF65-F5344CB8AC3E}">
        <p14:creationId xmlns:p14="http://schemas.microsoft.com/office/powerpoint/2010/main" val="2102945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2291"/>
            <a:ext cx="9144000" cy="118186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77800" y="1295400"/>
            <a:ext cx="42799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295400"/>
            <a:ext cx="42545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941925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7800" y="1681163"/>
            <a:ext cx="4321175"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7800" y="2505074"/>
            <a:ext cx="4321175"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286250"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4"/>
            <a:ext cx="4286250"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endParaRPr lang="en-US"/>
          </a:p>
        </p:txBody>
      </p:sp>
      <p:sp>
        <p:nvSpPr>
          <p:cNvPr id="9" name="Title Placeholder 1">
            <a:extLst>
              <a:ext uri="{FF2B5EF4-FFF2-40B4-BE49-F238E27FC236}">
                <a16:creationId xmlns:a16="http://schemas.microsoft.com/office/drawing/2014/main" id="{BA329CEA-AECE-4D50-B3AE-A7CE294020A8}"/>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lvl1pPr algn="l">
              <a:defRPr/>
            </a:lvl1pPr>
          </a:lstStyle>
          <a:p>
            <a:pPr lvl="0"/>
            <a:r>
              <a:rPr lang="en-US"/>
              <a:t>Click to edit Master</a:t>
            </a:r>
            <a:br>
              <a:rPr lang="en-US"/>
            </a:br>
            <a:r>
              <a:rPr lang="en-US"/>
              <a:t>title style</a:t>
            </a:r>
          </a:p>
        </p:txBody>
      </p:sp>
    </p:spTree>
    <p:extLst>
      <p:ext uri="{BB962C8B-B14F-4D97-AF65-F5344CB8AC3E}">
        <p14:creationId xmlns:p14="http://schemas.microsoft.com/office/powerpoint/2010/main" val="488268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788" y="1311442"/>
            <a:ext cx="5027612" cy="51782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0500" y="1311442"/>
            <a:ext cx="3389313" cy="50492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p:cNvSpPr>
            <a:spLocks noGrp="1"/>
          </p:cNvSpPr>
          <p:nvPr>
            <p:ph type="ftr" sz="quarter" idx="10"/>
          </p:nvPr>
        </p:nvSpPr>
        <p:spPr/>
        <p:txBody>
          <a:bodyPr/>
          <a:lstStyle/>
          <a:p>
            <a:endParaRPr lang="en-US"/>
          </a:p>
        </p:txBody>
      </p:sp>
      <p:sp>
        <p:nvSpPr>
          <p:cNvPr id="7" name="Title Placeholder 1">
            <a:extLst>
              <a:ext uri="{FF2B5EF4-FFF2-40B4-BE49-F238E27FC236}">
                <a16:creationId xmlns:a16="http://schemas.microsoft.com/office/drawing/2014/main" id="{2E5243EC-74C9-469A-99AB-1941FB491989}"/>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lvl1pPr algn="l">
              <a:defRPr/>
            </a:lvl1pPr>
          </a:lstStyle>
          <a:p>
            <a:pPr lvl="0"/>
            <a:r>
              <a:rPr lang="en-US"/>
              <a:t>Click to edit Master</a:t>
            </a:r>
            <a:br>
              <a:rPr lang="en-US"/>
            </a:br>
            <a:r>
              <a:rPr lang="en-US"/>
              <a:t>title style</a:t>
            </a:r>
          </a:p>
        </p:txBody>
      </p:sp>
    </p:spTree>
    <p:extLst>
      <p:ext uri="{BB962C8B-B14F-4D97-AF65-F5344CB8AC3E}">
        <p14:creationId xmlns:p14="http://schemas.microsoft.com/office/powerpoint/2010/main" val="1569880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Object with Intr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endParaRPr lang="en-US"/>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
        <p:nvSpPr>
          <p:cNvPr id="2" name="Title 1">
            <a:extLst>
              <a:ext uri="{FF2B5EF4-FFF2-40B4-BE49-F238E27FC236}">
                <a16:creationId xmlns:a16="http://schemas.microsoft.com/office/drawing/2014/main" id="{05556489-2E04-4811-BE17-FCD450EB7518}"/>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2E387E2-1592-43B5-A3AF-49FA20817B21}"/>
              </a:ext>
            </a:extLst>
          </p:cNvPr>
          <p:cNvSpPr>
            <a:spLocks noGrp="1"/>
          </p:cNvSpPr>
          <p:nvPr>
            <p:ph type="ftr" sz="quarter" idx="15"/>
          </p:nvPr>
        </p:nvSpPr>
        <p:spPr/>
        <p:txBody>
          <a:bodyPr/>
          <a:lstStyle/>
          <a:p>
            <a:endParaRPr lang="en-US"/>
          </a:p>
        </p:txBody>
      </p:sp>
    </p:spTree>
    <p:extLst>
      <p:ext uri="{BB962C8B-B14F-4D97-AF65-F5344CB8AC3E}">
        <p14:creationId xmlns:p14="http://schemas.microsoft.com/office/powerpoint/2010/main" val="16263342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endParaRPr lang="en-US"/>
          </a:p>
        </p:txBody>
      </p: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864751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Bullet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285737" indent="-285737">
              <a:buFont typeface="Wingdings" panose="05000000000000000000" pitchFamily="2" charset="2"/>
              <a:buChar char="§"/>
              <a:defRPr sz="20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8" name="Slide Number Placeholder 7"/>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24076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bject with Intro and Bullets">
    <p:spTree>
      <p:nvGrpSpPr>
        <p:cNvPr id="1" name=""/>
        <p:cNvGrpSpPr/>
        <p:nvPr/>
      </p:nvGrpSpPr>
      <p:grpSpPr>
        <a:xfrm>
          <a:off x="0" y="0"/>
          <a:ext cx="0" cy="0"/>
          <a:chOff x="0" y="0"/>
          <a:chExt cx="0" cy="0"/>
        </a:xfrm>
      </p:grpSpPr>
      <p:sp>
        <p:nvSpPr>
          <p:cNvPr id="11" name="Text Placeholder 10"/>
          <p:cNvSpPr>
            <a:spLocks noGrp="1"/>
          </p:cNvSpPr>
          <p:nvPr userDrawn="1">
            <p:ph type="body" sz="quarter" idx="14"/>
          </p:nvPr>
        </p:nvSpPr>
        <p:spPr>
          <a:xfrm>
            <a:off x="4343400" y="2154866"/>
            <a:ext cx="4343400" cy="3915735"/>
          </a:xfrm>
        </p:spPr>
        <p:txBody>
          <a:bodyPr>
            <a:normAutofit/>
          </a:bodyPr>
          <a:lstStyle>
            <a:lvl1pPr marL="285737" indent="-285737">
              <a:buFont typeface="Wingdings" panose="05000000000000000000" pitchFamily="2" charset="2"/>
              <a:buChar char="§"/>
              <a:defRPr sz="2000"/>
            </a:lvl1pPr>
          </a:lstStyle>
          <a:p>
            <a:pPr lvl="0"/>
            <a:r>
              <a:rPr lang="en-US"/>
              <a:t>Click to edit Master text styles</a:t>
            </a:r>
          </a:p>
        </p:txBody>
      </p:sp>
      <p:sp>
        <p:nvSpPr>
          <p:cNvPr id="8" name="Slide Number Placeholder 7"/>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
        <p:nvSpPr>
          <p:cNvPr id="3" name="Content Placeholder 2"/>
          <p:cNvSpPr>
            <a:spLocks noGrp="1"/>
          </p:cNvSpPr>
          <p:nvPr>
            <p:ph sz="quarter" idx="17"/>
          </p:nvPr>
        </p:nvSpPr>
        <p:spPr>
          <a:xfrm>
            <a:off x="457200" y="2154774"/>
            <a:ext cx="3733800" cy="3915833"/>
          </a:xfrm>
        </p:spPr>
        <p:txBody>
          <a:bodyPr/>
          <a:lstStyle>
            <a:lvl1pPr marL="0" indent="0">
              <a:buNone/>
              <a:defRPr/>
            </a:lvl1pPr>
          </a:lstStyle>
          <a:p>
            <a:pPr lvl="0"/>
            <a:endParaRPr lang="en-US"/>
          </a:p>
        </p:txBody>
      </p:sp>
      <p:sp>
        <p:nvSpPr>
          <p:cNvPr id="12"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207815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Paragraph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0" indent="0">
              <a:buNone/>
              <a:defRPr sz="14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8" name="Slide Number Placeholder 7"/>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1620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creen Shot with Annotation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8" name="Slide Number Placeholder 7"/>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7656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Object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125905" y="6356351"/>
            <a:ext cx="560895" cy="365125"/>
          </a:xfrm>
          <a:prstGeom prst="rect">
            <a:avLst/>
          </a:prstGeom>
        </p:spPr>
        <p:txBody>
          <a:bodyPr/>
          <a:lstStyle>
            <a:lvl1pPr>
              <a:defRPr>
                <a:solidFill>
                  <a:schemeClr val="bg1">
                    <a:lumMod val="65000"/>
                  </a:schemeClr>
                </a:solidFill>
              </a:defRPr>
            </a:lvl1pPr>
          </a:lstStyle>
          <a:p>
            <a:fld id="{277E653D-B3FC-4C9C-BF8A-50E2DC340816}" type="slidenum">
              <a:rPr lang="en-US" smtClean="0"/>
              <a:pPr/>
              <a:t>‹#›</a:t>
            </a:fld>
            <a:endParaRPr lang="en-US"/>
          </a:p>
        </p:txBody>
      </p:sp>
      <p:sp>
        <p:nvSpPr>
          <p:cNvPr id="9" name="Title 8"/>
          <p:cNvSpPr>
            <a:spLocks noGrp="1"/>
          </p:cNvSpPr>
          <p:nvPr>
            <p:ph type="title"/>
          </p:nvPr>
        </p:nvSpPr>
        <p:spPr/>
        <p:txBody>
          <a:bodyPr/>
          <a:lstStyle>
            <a:lvl1pPr>
              <a:defRPr>
                <a:latin typeface="+mj-lt"/>
              </a:defRPr>
            </a:lvl1p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atin typeface="+mj-lt"/>
              </a:defRPr>
            </a:lvl1pPr>
          </a:lstStyle>
          <a:p>
            <a:pPr lvl="0"/>
            <a:r>
              <a:rPr lang="en-US"/>
              <a:t>Click to edit Master text styles</a:t>
            </a:r>
          </a:p>
        </p:txBody>
      </p:sp>
      <p:sp>
        <p:nvSpPr>
          <p:cNvPr id="7" name="Content Placeholder 6"/>
          <p:cNvSpPr>
            <a:spLocks noGrp="1"/>
          </p:cNvSpPr>
          <p:nvPr>
            <p:ph sz="quarter" idx="14"/>
          </p:nvPr>
        </p:nvSpPr>
        <p:spPr>
          <a:xfrm>
            <a:off x="457203" y="2070101"/>
            <a:ext cx="2628900" cy="2641600"/>
          </a:xfrm>
        </p:spPr>
        <p:txBody>
          <a:bodyPr/>
          <a:lstStyle>
            <a:lvl1pPr marL="0" indent="0">
              <a:buNone/>
              <a:defRPr>
                <a:latin typeface="+mj-lt"/>
              </a:defRPr>
            </a:lvl1pPr>
          </a:lstStyle>
          <a:p>
            <a:pPr lvl="0"/>
            <a:endParaRPr lang="en-US"/>
          </a:p>
        </p:txBody>
      </p:sp>
      <p:sp>
        <p:nvSpPr>
          <p:cNvPr id="3" name="Text Placeholder 2"/>
          <p:cNvSpPr>
            <a:spLocks noGrp="1"/>
          </p:cNvSpPr>
          <p:nvPr>
            <p:ph type="body" sz="quarter" idx="15"/>
          </p:nvPr>
        </p:nvSpPr>
        <p:spPr>
          <a:xfrm>
            <a:off x="457203" y="4711707"/>
            <a:ext cx="2628900" cy="495300"/>
          </a:xfrm>
        </p:spPr>
        <p:txBody>
          <a:bodyPr lIns="0" tIns="0" rIns="0" bIns="0">
            <a:noAutofit/>
          </a:bodyPr>
          <a:lstStyle>
            <a:lvl1pPr marL="0" indent="0">
              <a:buNone/>
              <a:defRPr sz="1600">
                <a:solidFill>
                  <a:schemeClr val="accent5">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0" name="Text Placeholder 2"/>
          <p:cNvSpPr>
            <a:spLocks noGrp="1"/>
          </p:cNvSpPr>
          <p:nvPr>
            <p:ph type="body" sz="quarter" idx="16"/>
          </p:nvPr>
        </p:nvSpPr>
        <p:spPr>
          <a:xfrm>
            <a:off x="457203" y="5118107"/>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1" name="Content Placeholder 6"/>
          <p:cNvSpPr>
            <a:spLocks noGrp="1"/>
          </p:cNvSpPr>
          <p:nvPr>
            <p:ph sz="quarter" idx="17"/>
          </p:nvPr>
        </p:nvSpPr>
        <p:spPr>
          <a:xfrm>
            <a:off x="3257551" y="2070100"/>
            <a:ext cx="2628900" cy="2641600"/>
          </a:xfrm>
        </p:spPr>
        <p:txBody>
          <a:bodyPr/>
          <a:lstStyle>
            <a:lvl1pPr marL="0" indent="0">
              <a:buNone/>
              <a:defRPr>
                <a:latin typeface="+mj-lt"/>
              </a:defRPr>
            </a:lvl1pPr>
          </a:lstStyle>
          <a:p>
            <a:pPr lvl="0"/>
            <a:endParaRPr lang="en-US"/>
          </a:p>
        </p:txBody>
      </p:sp>
      <p:sp>
        <p:nvSpPr>
          <p:cNvPr id="12" name="Text Placeholder 2"/>
          <p:cNvSpPr>
            <a:spLocks noGrp="1"/>
          </p:cNvSpPr>
          <p:nvPr>
            <p:ph type="body" sz="quarter" idx="18"/>
          </p:nvPr>
        </p:nvSpPr>
        <p:spPr>
          <a:xfrm>
            <a:off x="3257551" y="4711706"/>
            <a:ext cx="2628900" cy="495300"/>
          </a:xfrm>
        </p:spPr>
        <p:txBody>
          <a:bodyPr lIns="0" tIns="0" rIns="0" bIns="0">
            <a:noAutofit/>
          </a:bodyPr>
          <a:lstStyle>
            <a:lvl1pPr marL="0" indent="0">
              <a:buNone/>
              <a:defRPr sz="1600">
                <a:solidFill>
                  <a:schemeClr val="accent4">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3" name="Text Placeholder 2"/>
          <p:cNvSpPr>
            <a:spLocks noGrp="1"/>
          </p:cNvSpPr>
          <p:nvPr>
            <p:ph type="body" sz="quarter" idx="19"/>
          </p:nvPr>
        </p:nvSpPr>
        <p:spPr>
          <a:xfrm>
            <a:off x="3257551"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4" name="Content Placeholder 6"/>
          <p:cNvSpPr>
            <a:spLocks noGrp="1"/>
          </p:cNvSpPr>
          <p:nvPr>
            <p:ph sz="quarter" idx="20"/>
          </p:nvPr>
        </p:nvSpPr>
        <p:spPr>
          <a:xfrm>
            <a:off x="6057903" y="2070100"/>
            <a:ext cx="2628900" cy="2641600"/>
          </a:xfrm>
        </p:spPr>
        <p:txBody>
          <a:bodyPr/>
          <a:lstStyle>
            <a:lvl1pPr marL="0" indent="0">
              <a:buNone/>
              <a:defRPr>
                <a:latin typeface="+mj-lt"/>
              </a:defRPr>
            </a:lvl1pPr>
          </a:lstStyle>
          <a:p>
            <a:pPr lvl="0"/>
            <a:endParaRPr lang="en-US"/>
          </a:p>
        </p:txBody>
      </p:sp>
      <p:sp>
        <p:nvSpPr>
          <p:cNvPr id="15" name="Text Placeholder 2"/>
          <p:cNvSpPr>
            <a:spLocks noGrp="1"/>
          </p:cNvSpPr>
          <p:nvPr>
            <p:ph type="body" sz="quarter" idx="21"/>
          </p:nvPr>
        </p:nvSpPr>
        <p:spPr>
          <a:xfrm>
            <a:off x="6057903" y="4711706"/>
            <a:ext cx="2628900" cy="495300"/>
          </a:xfrm>
        </p:spPr>
        <p:txBody>
          <a:bodyPr lIns="0" tIns="0" rIns="0" bIns="0">
            <a:noAutofit/>
          </a:bodyPr>
          <a:lstStyle>
            <a:lvl1pPr marL="0" indent="0">
              <a:buNone/>
              <a:defRPr sz="1600">
                <a:solidFill>
                  <a:schemeClr val="accent2">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6" name="Text Placeholder 2"/>
          <p:cNvSpPr>
            <a:spLocks noGrp="1"/>
          </p:cNvSpPr>
          <p:nvPr>
            <p:ph type="body" sz="quarter" idx="22"/>
          </p:nvPr>
        </p:nvSpPr>
        <p:spPr>
          <a:xfrm>
            <a:off x="6057903"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Tree>
    <p:extLst>
      <p:ext uri="{BB962C8B-B14F-4D97-AF65-F5344CB8AC3E}">
        <p14:creationId xmlns:p14="http://schemas.microsoft.com/office/powerpoint/2010/main" val="1476401844"/>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4" name="Content Placeholder 3"/>
          <p:cNvSpPr>
            <a:spLocks noGrp="1"/>
          </p:cNvSpPr>
          <p:nvPr>
            <p:ph sz="half" idx="2"/>
          </p:nvPr>
        </p:nvSpPr>
        <p:spPr>
          <a:xfrm>
            <a:off x="4648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7" name="Slide Number Placeholder 6"/>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72740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3"/>
            <a:ext cx="4040188"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5" name="Text Placeholder 4"/>
          <p:cNvSpPr>
            <a:spLocks noGrp="1"/>
          </p:cNvSpPr>
          <p:nvPr>
            <p:ph type="body" sz="quarter" idx="3"/>
          </p:nvPr>
        </p:nvSpPr>
        <p:spPr>
          <a:xfrm>
            <a:off x="4645030" y="1535113"/>
            <a:ext cx="4041775"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9" name="Slide Number Placeholder 8"/>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1740083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aption with Objec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3" y="1435102"/>
            <a:ext cx="5111751" cy="4756149"/>
          </a:xfrm>
        </p:spPr>
        <p:txBody>
          <a:bodyPr/>
          <a:lstStyle>
            <a:lvl1pPr marL="0" indent="0">
              <a:buNone/>
              <a:defRPr sz="3200">
                <a:latin typeface="+mj-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a:p>
        </p:txBody>
      </p:sp>
      <p:sp>
        <p:nvSpPr>
          <p:cNvPr id="4" name="Text Placeholder 3"/>
          <p:cNvSpPr>
            <a:spLocks noGrp="1"/>
          </p:cNvSpPr>
          <p:nvPr>
            <p:ph type="body" sz="half" idx="2"/>
          </p:nvPr>
        </p:nvSpPr>
        <p:spPr>
          <a:xfrm>
            <a:off x="457205" y="1435102"/>
            <a:ext cx="3008313" cy="4756149"/>
          </a:xfrm>
        </p:spPr>
        <p:txBody>
          <a:bodyPr/>
          <a:lstStyle>
            <a:lvl1pPr marL="0" indent="0">
              <a:buNone/>
              <a:defRPr sz="1400">
                <a:latin typeface="+mj-lt"/>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9" name="Slide Number Placeholder 8"/>
          <p:cNvSpPr>
            <a:spLocks noGrp="1"/>
          </p:cNvSpPr>
          <p:nvPr>
            <p:ph type="sldNum" sz="quarter" idx="10"/>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32201807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0"/>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Tree>
    <p:extLst>
      <p:ext uri="{BB962C8B-B14F-4D97-AF65-F5344CB8AC3E}">
        <p14:creationId xmlns:p14="http://schemas.microsoft.com/office/powerpoint/2010/main" val="47107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ull Screen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9144000" cy="6858000"/>
          </a:xfrm>
        </p:spPr>
        <p:txBody>
          <a:bodyPr anchor="ctr" anchorCtr="0"/>
          <a:lstStyle>
            <a:lvl1pPr marL="0" indent="0" algn="ctr">
              <a:buNone/>
              <a:defRPr/>
            </a:lvl1pPr>
          </a:lstStyle>
          <a:p>
            <a:endParaRPr lang="en-US"/>
          </a:p>
        </p:txBody>
      </p:sp>
      <p:sp>
        <p:nvSpPr>
          <p:cNvPr id="3" name="TextBox 2">
            <a:extLst>
              <a:ext uri="{FF2B5EF4-FFF2-40B4-BE49-F238E27FC236}">
                <a16:creationId xmlns:a16="http://schemas.microsoft.com/office/drawing/2014/main" id="{7E051688-FE63-49D7-A931-2BB41AFABC38}"/>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1287561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Below">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3124200"/>
          </a:xfrm>
        </p:spPr>
        <p:txBody>
          <a:bodyPr anchor="ctr" anchorCtr="0"/>
          <a:lstStyle>
            <a:lvl1pPr marL="0" indent="0" algn="ctr">
              <a:buNone/>
              <a:defRPr/>
            </a:lvl1pPr>
          </a:lstStyle>
          <a:p>
            <a:endParaRPr lang="en-US"/>
          </a:p>
        </p:txBody>
      </p:sp>
      <p:sp>
        <p:nvSpPr>
          <p:cNvPr id="8" name="Rectangle 7"/>
          <p:cNvSpPr/>
          <p:nvPr userDrawn="1"/>
        </p:nvSpPr>
        <p:spPr>
          <a:xfrm>
            <a:off x="0" y="3124200"/>
            <a:ext cx="9144000" cy="76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9" name="Isosceles Triangle 8"/>
          <p:cNvSpPr/>
          <p:nvPr userDrawn="1"/>
        </p:nvSpPr>
        <p:spPr>
          <a:xfrm rot="10800000">
            <a:off x="838204" y="3200399"/>
            <a:ext cx="304801" cy="22860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6" name="Text Placeholder 5"/>
          <p:cNvSpPr>
            <a:spLocks noGrp="1"/>
          </p:cNvSpPr>
          <p:nvPr>
            <p:ph type="body" sz="quarter" idx="14"/>
          </p:nvPr>
        </p:nvSpPr>
        <p:spPr>
          <a:xfrm>
            <a:off x="381000" y="4127499"/>
            <a:ext cx="8382000" cy="2063752"/>
          </a:xfrm>
        </p:spPr>
        <p:txBody>
          <a:bodyPr numCol="2" spcCol="457200">
            <a:normAutofit/>
          </a:bodyPr>
          <a:lstStyle>
            <a:lvl1pPr marL="0" indent="0">
              <a:buNone/>
              <a:defRPr sz="1600"/>
            </a:lvl1pPr>
          </a:lstStyle>
          <a:p>
            <a:pPr lvl="0"/>
            <a:r>
              <a:rPr lang="en-US"/>
              <a:t>Click to edit Master text styles</a:t>
            </a:r>
          </a:p>
        </p:txBody>
      </p:sp>
      <p:sp>
        <p:nvSpPr>
          <p:cNvPr id="11" name="Text Placeholder 10"/>
          <p:cNvSpPr>
            <a:spLocks noGrp="1"/>
          </p:cNvSpPr>
          <p:nvPr>
            <p:ph type="body" sz="quarter" idx="15" hasCustomPrompt="1"/>
          </p:nvPr>
        </p:nvSpPr>
        <p:spPr>
          <a:xfrm>
            <a:off x="381003" y="3594100"/>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sp>
        <p:nvSpPr>
          <p:cNvPr id="2" name="Slide Number Placeholder 1"/>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pic>
        <p:nvPicPr>
          <p:cNvPr id="13" name="Picture 12">
            <a:extLst>
              <a:ext uri="{FF2B5EF4-FFF2-40B4-BE49-F238E27FC236}">
                <a16:creationId xmlns:a16="http://schemas.microsoft.com/office/drawing/2014/main" id="{0C93D223-A84D-450E-9314-A9AE48217DA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1768"/>
          <a:stretch/>
        </p:blipFill>
        <p:spPr>
          <a:xfrm>
            <a:off x="457200" y="6306050"/>
            <a:ext cx="1032933" cy="555653"/>
          </a:xfrm>
          <a:prstGeom prst="rect">
            <a:avLst/>
          </a:prstGeom>
        </p:spPr>
      </p:pic>
      <p:sp>
        <p:nvSpPr>
          <p:cNvPr id="10" name="TextBox 9">
            <a:extLst>
              <a:ext uri="{FF2B5EF4-FFF2-40B4-BE49-F238E27FC236}">
                <a16:creationId xmlns:a16="http://schemas.microsoft.com/office/drawing/2014/main" id="{4D435F13-0A7A-427E-B794-AF3114A16667}"/>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269799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heckerboard">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5334000" y="2108200"/>
            <a:ext cx="1600200" cy="2108200"/>
          </a:xfrm>
        </p:spPr>
        <p:txBody>
          <a:bodyPr anchor="ctr" anchorCtr="0">
            <a:normAutofit/>
          </a:bodyPr>
          <a:lstStyle>
            <a:lvl1pPr marL="0" indent="0" algn="ctr">
              <a:buNone/>
              <a:defRPr sz="1400"/>
            </a:lvl1pPr>
          </a:lstStyle>
          <a:p>
            <a:endParaRPr lang="en-US"/>
          </a:p>
        </p:txBody>
      </p:sp>
      <p:sp>
        <p:nvSpPr>
          <p:cNvPr id="5" name="Slide Number Placeholder 4"/>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133600" y="2108200"/>
            <a:ext cx="1600200" cy="2108200"/>
          </a:xfrm>
        </p:spPr>
        <p:txBody>
          <a:bodyPr anchor="ctr" anchorCtr="0">
            <a:normAutofit/>
          </a:bodyPr>
          <a:lstStyle>
            <a:lvl1pPr marL="0" indent="0" algn="ctr">
              <a:buNone/>
              <a:defRPr sz="1400"/>
            </a:lvl1pPr>
          </a:lstStyle>
          <a:p>
            <a:endParaRPr lang="en-US"/>
          </a:p>
        </p:txBody>
      </p:sp>
      <p:sp>
        <p:nvSpPr>
          <p:cNvPr id="19" name="Picture Placeholder 5"/>
          <p:cNvSpPr>
            <a:spLocks noGrp="1"/>
          </p:cNvSpPr>
          <p:nvPr>
            <p:ph type="pic" sz="quarter" idx="18"/>
          </p:nvPr>
        </p:nvSpPr>
        <p:spPr>
          <a:xfrm>
            <a:off x="3733800" y="2108200"/>
            <a:ext cx="1600200" cy="2108200"/>
          </a:xfrm>
        </p:spPr>
        <p:txBody>
          <a:bodyPr anchor="ctr" anchorCtr="0">
            <a:normAutofit/>
          </a:bodyPr>
          <a:lstStyle>
            <a:lvl1pPr marL="0" indent="0" algn="ctr">
              <a:buNone/>
              <a:defRPr sz="1400"/>
            </a:lvl1pPr>
          </a:lstStyle>
          <a:p>
            <a:endParaRPr lang="en-US"/>
          </a:p>
        </p:txBody>
      </p:sp>
      <p:sp>
        <p:nvSpPr>
          <p:cNvPr id="22" name="Picture Placeholder 5"/>
          <p:cNvSpPr>
            <a:spLocks noGrp="1"/>
          </p:cNvSpPr>
          <p:nvPr>
            <p:ph type="pic" sz="quarter" idx="21"/>
          </p:nvPr>
        </p:nvSpPr>
        <p:spPr>
          <a:xfrm>
            <a:off x="6934200" y="2108200"/>
            <a:ext cx="1600200" cy="2108200"/>
          </a:xfrm>
        </p:spPr>
        <p:txBody>
          <a:bodyPr anchor="ctr" anchorCtr="0">
            <a:normAutofit/>
          </a:bodyPr>
          <a:lstStyle>
            <a:lvl1pPr marL="0" indent="0" algn="ctr">
              <a:buNone/>
              <a:defRPr sz="1400"/>
            </a:lvl1pPr>
          </a:lstStyle>
          <a:p>
            <a:endParaRPr lang="en-US"/>
          </a:p>
        </p:txBody>
      </p:sp>
      <p:grpSp>
        <p:nvGrpSpPr>
          <p:cNvPr id="2" name="Group 1"/>
          <p:cNvGrpSpPr/>
          <p:nvPr userDrawn="1"/>
        </p:nvGrpSpPr>
        <p:grpSpPr>
          <a:xfrm>
            <a:off x="0" y="4216400"/>
            <a:ext cx="9144000" cy="253997"/>
            <a:chOff x="0" y="3219450"/>
            <a:chExt cx="9144000" cy="190498"/>
          </a:xfrm>
        </p:grpSpPr>
        <p:sp>
          <p:nvSpPr>
            <p:cNvPr id="9" name="Isosceles Triangle 8"/>
            <p:cNvSpPr/>
            <p:nvPr userDrawn="1"/>
          </p:nvSpPr>
          <p:spPr>
            <a:xfrm rot="10800000">
              <a:off x="1219200" y="3257550"/>
              <a:ext cx="304800" cy="15239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3219450"/>
              <a:ext cx="9144000" cy="66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4" name="Picture Placeholder 5"/>
          <p:cNvSpPr>
            <a:spLocks noGrp="1"/>
          </p:cNvSpPr>
          <p:nvPr>
            <p:ph type="pic" sz="quarter" idx="22"/>
          </p:nvPr>
        </p:nvSpPr>
        <p:spPr>
          <a:xfrm>
            <a:off x="533400" y="2108200"/>
            <a:ext cx="1600200" cy="2108200"/>
          </a:xfrm>
        </p:spPr>
        <p:txBody>
          <a:bodyPr anchor="ctr" anchorCtr="0">
            <a:normAutofit/>
          </a:bodyPr>
          <a:lstStyle>
            <a:lvl1pPr marL="0" indent="0" algn="ctr">
              <a:buNone/>
              <a:defRPr sz="1400"/>
            </a:lvl1pPr>
          </a:lstStyle>
          <a:p>
            <a:endParaRPr lang="en-US"/>
          </a:p>
        </p:txBody>
      </p:sp>
      <p:sp>
        <p:nvSpPr>
          <p:cNvPr id="30" name="Picture Placeholder 5"/>
          <p:cNvSpPr>
            <a:spLocks noGrp="1"/>
          </p:cNvSpPr>
          <p:nvPr>
            <p:ph type="pic" sz="quarter" idx="23"/>
          </p:nvPr>
        </p:nvSpPr>
        <p:spPr>
          <a:xfrm>
            <a:off x="5334000" y="0"/>
            <a:ext cx="1600200" cy="2108200"/>
          </a:xfrm>
        </p:spPr>
        <p:txBody>
          <a:bodyPr anchor="ctr" anchorCtr="0">
            <a:normAutofit/>
          </a:bodyPr>
          <a:lstStyle>
            <a:lvl1pPr marL="0" indent="0" algn="ctr">
              <a:buNone/>
              <a:defRPr sz="1400"/>
            </a:lvl1pPr>
          </a:lstStyle>
          <a:p>
            <a:endParaRPr lang="en-US"/>
          </a:p>
        </p:txBody>
      </p:sp>
      <p:sp>
        <p:nvSpPr>
          <p:cNvPr id="31" name="Picture Placeholder 5"/>
          <p:cNvSpPr>
            <a:spLocks noGrp="1"/>
          </p:cNvSpPr>
          <p:nvPr>
            <p:ph type="pic" sz="quarter" idx="24"/>
          </p:nvPr>
        </p:nvSpPr>
        <p:spPr>
          <a:xfrm>
            <a:off x="2133600" y="0"/>
            <a:ext cx="1600200" cy="2108200"/>
          </a:xfrm>
        </p:spPr>
        <p:txBody>
          <a:bodyPr anchor="ctr" anchorCtr="0">
            <a:normAutofit/>
          </a:bodyPr>
          <a:lstStyle>
            <a:lvl1pPr marL="0" indent="0" algn="ctr">
              <a:buNone/>
              <a:defRPr sz="1400"/>
            </a:lvl1pPr>
          </a:lstStyle>
          <a:p>
            <a:endParaRPr lang="en-US"/>
          </a:p>
        </p:txBody>
      </p:sp>
      <p:sp>
        <p:nvSpPr>
          <p:cNvPr id="32" name="Picture Placeholder 5"/>
          <p:cNvSpPr>
            <a:spLocks noGrp="1"/>
          </p:cNvSpPr>
          <p:nvPr>
            <p:ph type="pic" sz="quarter" idx="25"/>
          </p:nvPr>
        </p:nvSpPr>
        <p:spPr>
          <a:xfrm>
            <a:off x="3733800" y="0"/>
            <a:ext cx="1600200" cy="2108200"/>
          </a:xfrm>
        </p:spPr>
        <p:txBody>
          <a:bodyPr anchor="ctr" anchorCtr="0">
            <a:normAutofit/>
          </a:bodyPr>
          <a:lstStyle>
            <a:lvl1pPr marL="0" indent="0" algn="ctr">
              <a:buNone/>
              <a:defRPr sz="1400"/>
            </a:lvl1pPr>
          </a:lstStyle>
          <a:p>
            <a:endParaRPr lang="en-US"/>
          </a:p>
        </p:txBody>
      </p:sp>
      <p:sp>
        <p:nvSpPr>
          <p:cNvPr id="33" name="Picture Placeholder 5"/>
          <p:cNvSpPr>
            <a:spLocks noGrp="1"/>
          </p:cNvSpPr>
          <p:nvPr>
            <p:ph type="pic" sz="quarter" idx="26"/>
          </p:nvPr>
        </p:nvSpPr>
        <p:spPr>
          <a:xfrm>
            <a:off x="6934200" y="0"/>
            <a:ext cx="1600200" cy="2108200"/>
          </a:xfrm>
        </p:spPr>
        <p:txBody>
          <a:bodyPr anchor="ctr" anchorCtr="0">
            <a:normAutofit/>
          </a:bodyPr>
          <a:lstStyle>
            <a:lvl1pPr marL="0" indent="0" algn="ctr">
              <a:buNone/>
              <a:defRPr sz="1400"/>
            </a:lvl1pPr>
          </a:lstStyle>
          <a:p>
            <a:endParaRPr lang="en-US"/>
          </a:p>
        </p:txBody>
      </p:sp>
      <p:sp>
        <p:nvSpPr>
          <p:cNvPr id="34" name="Picture Placeholder 5"/>
          <p:cNvSpPr>
            <a:spLocks noGrp="1"/>
          </p:cNvSpPr>
          <p:nvPr>
            <p:ph type="pic" sz="quarter" idx="27"/>
          </p:nvPr>
        </p:nvSpPr>
        <p:spPr>
          <a:xfrm>
            <a:off x="533400" y="0"/>
            <a:ext cx="1600200" cy="2108200"/>
          </a:xfrm>
        </p:spPr>
        <p:txBody>
          <a:bodyPr anchor="ctr" anchorCtr="0">
            <a:normAutofit/>
          </a:bodyPr>
          <a:lstStyle>
            <a:lvl1pPr marL="0" indent="0" algn="ctr">
              <a:buNone/>
              <a:defRPr sz="1400"/>
            </a:lvl1pPr>
          </a:lstStyle>
          <a:p>
            <a:endParaRPr lang="en-US"/>
          </a:p>
        </p:txBody>
      </p:sp>
      <p:sp>
        <p:nvSpPr>
          <p:cNvPr id="23" name="Text Placeholder 5"/>
          <p:cNvSpPr>
            <a:spLocks noGrp="1"/>
          </p:cNvSpPr>
          <p:nvPr>
            <p:ph type="body" sz="quarter" idx="28"/>
          </p:nvPr>
        </p:nvSpPr>
        <p:spPr>
          <a:xfrm>
            <a:off x="381000" y="5028653"/>
            <a:ext cx="8382000" cy="1156255"/>
          </a:xfrm>
        </p:spPr>
        <p:txBody>
          <a:bodyPr numCol="2" spcCol="457200">
            <a:normAutofit/>
          </a:bodyPr>
          <a:lstStyle>
            <a:lvl1pPr marL="0" indent="0">
              <a:buNone/>
              <a:defRPr sz="1600"/>
            </a:lvl1pPr>
          </a:lstStyle>
          <a:p>
            <a:pPr lvl="0"/>
            <a:r>
              <a:rPr lang="en-US"/>
              <a:t>Click to edit Master text styles</a:t>
            </a:r>
          </a:p>
        </p:txBody>
      </p:sp>
      <p:sp>
        <p:nvSpPr>
          <p:cNvPr id="25" name="Text Placeholder 10"/>
          <p:cNvSpPr>
            <a:spLocks noGrp="1"/>
          </p:cNvSpPr>
          <p:nvPr>
            <p:ph type="body" sz="quarter" idx="15" hasCustomPrompt="1"/>
          </p:nvPr>
        </p:nvSpPr>
        <p:spPr>
          <a:xfrm>
            <a:off x="381003" y="4495247"/>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pic>
        <p:nvPicPr>
          <p:cNvPr id="27" name="Picture 26">
            <a:extLst>
              <a:ext uri="{FF2B5EF4-FFF2-40B4-BE49-F238E27FC236}">
                <a16:creationId xmlns:a16="http://schemas.microsoft.com/office/drawing/2014/main" id="{EEA5825A-F9B4-4359-97EF-010885927F3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1768"/>
          <a:stretch/>
        </p:blipFill>
        <p:spPr>
          <a:xfrm>
            <a:off x="457200" y="6306050"/>
            <a:ext cx="1032933" cy="555653"/>
          </a:xfrm>
          <a:prstGeom prst="rect">
            <a:avLst/>
          </a:prstGeom>
        </p:spPr>
      </p:pic>
      <p:sp>
        <p:nvSpPr>
          <p:cNvPr id="20" name="TextBox 19">
            <a:extLst>
              <a:ext uri="{FF2B5EF4-FFF2-40B4-BE49-F238E27FC236}">
                <a16:creationId xmlns:a16="http://schemas.microsoft.com/office/drawing/2014/main" id="{CAD1278E-81B3-4A5A-8F77-71295C5C958C}"/>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5883770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heckerboard Large">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4572000" y="177807"/>
            <a:ext cx="2286000" cy="2959100"/>
          </a:xfrm>
        </p:spPr>
        <p:txBody>
          <a:bodyPr anchor="ctr" anchorCtr="0"/>
          <a:lstStyle>
            <a:lvl1pPr marL="0" indent="0" algn="ctr">
              <a:buNone/>
              <a:defRPr/>
            </a:lvl1pPr>
          </a:lstStyle>
          <a:p>
            <a:endParaRPr lang="en-US"/>
          </a:p>
        </p:txBody>
      </p:sp>
      <p:sp>
        <p:nvSpPr>
          <p:cNvPr id="5" name="Slide Number Placeholder 4"/>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286000" y="177807"/>
            <a:ext cx="2286000" cy="2959100"/>
          </a:xfrm>
        </p:spPr>
        <p:txBody>
          <a:bodyPr anchor="ctr" anchorCtr="0"/>
          <a:lstStyle>
            <a:lvl1pPr marL="0" indent="0" algn="ctr">
              <a:buNone/>
              <a:defRPr/>
            </a:lvl1pPr>
          </a:lstStyle>
          <a:p>
            <a:endParaRPr lang="en-US"/>
          </a:p>
        </p:txBody>
      </p:sp>
      <p:sp>
        <p:nvSpPr>
          <p:cNvPr id="22" name="Picture Placeholder 5"/>
          <p:cNvSpPr>
            <a:spLocks noGrp="1"/>
          </p:cNvSpPr>
          <p:nvPr>
            <p:ph type="pic" sz="quarter" idx="21"/>
          </p:nvPr>
        </p:nvSpPr>
        <p:spPr>
          <a:xfrm>
            <a:off x="6858000" y="177807"/>
            <a:ext cx="2286000" cy="2959100"/>
          </a:xfrm>
        </p:spPr>
        <p:txBody>
          <a:bodyPr anchor="ctr" anchorCtr="0"/>
          <a:lstStyle>
            <a:lvl1pPr marL="0" indent="0" algn="ctr">
              <a:buNone/>
              <a:defRPr/>
            </a:lvl1pPr>
          </a:lstStyle>
          <a:p>
            <a:endParaRPr lang="en-US"/>
          </a:p>
        </p:txBody>
      </p:sp>
      <p:sp>
        <p:nvSpPr>
          <p:cNvPr id="24" name="Picture Placeholder 5"/>
          <p:cNvSpPr>
            <a:spLocks noGrp="1"/>
          </p:cNvSpPr>
          <p:nvPr>
            <p:ph type="pic" sz="quarter" idx="22"/>
          </p:nvPr>
        </p:nvSpPr>
        <p:spPr>
          <a:xfrm>
            <a:off x="0" y="177807"/>
            <a:ext cx="2286000" cy="2959100"/>
          </a:xfrm>
        </p:spPr>
        <p:txBody>
          <a:bodyPr anchor="ctr" anchorCtr="0"/>
          <a:lstStyle>
            <a:lvl1pPr marL="0" indent="0" algn="ctr">
              <a:buNone/>
              <a:defRPr/>
            </a:lvl1pPr>
          </a:lstStyle>
          <a:p>
            <a:endParaRPr lang="en-US"/>
          </a:p>
        </p:txBody>
      </p:sp>
      <p:sp>
        <p:nvSpPr>
          <p:cNvPr id="25" name="Picture Placeholder 5"/>
          <p:cNvSpPr>
            <a:spLocks noGrp="1"/>
          </p:cNvSpPr>
          <p:nvPr>
            <p:ph type="pic" sz="quarter" idx="23"/>
          </p:nvPr>
        </p:nvSpPr>
        <p:spPr>
          <a:xfrm>
            <a:off x="4572000" y="3187703"/>
            <a:ext cx="2286000" cy="2959100"/>
          </a:xfrm>
        </p:spPr>
        <p:txBody>
          <a:bodyPr anchor="ctr" anchorCtr="0"/>
          <a:lstStyle>
            <a:lvl1pPr marL="0" indent="0" algn="ctr">
              <a:buNone/>
              <a:defRPr/>
            </a:lvl1pPr>
          </a:lstStyle>
          <a:p>
            <a:endParaRPr lang="en-US"/>
          </a:p>
        </p:txBody>
      </p:sp>
      <p:sp>
        <p:nvSpPr>
          <p:cNvPr id="26" name="Picture Placeholder 5"/>
          <p:cNvSpPr>
            <a:spLocks noGrp="1"/>
          </p:cNvSpPr>
          <p:nvPr>
            <p:ph type="pic" sz="quarter" idx="24"/>
          </p:nvPr>
        </p:nvSpPr>
        <p:spPr>
          <a:xfrm>
            <a:off x="2286000" y="3187703"/>
            <a:ext cx="2286000" cy="2959100"/>
          </a:xfrm>
        </p:spPr>
        <p:txBody>
          <a:bodyPr anchor="ctr" anchorCtr="0"/>
          <a:lstStyle>
            <a:lvl1pPr marL="0" indent="0" algn="ctr">
              <a:buNone/>
              <a:defRPr/>
            </a:lvl1pPr>
          </a:lstStyle>
          <a:p>
            <a:endParaRPr lang="en-US"/>
          </a:p>
        </p:txBody>
      </p:sp>
      <p:sp>
        <p:nvSpPr>
          <p:cNvPr id="27" name="Picture Placeholder 5"/>
          <p:cNvSpPr>
            <a:spLocks noGrp="1"/>
          </p:cNvSpPr>
          <p:nvPr>
            <p:ph type="pic" sz="quarter" idx="25"/>
          </p:nvPr>
        </p:nvSpPr>
        <p:spPr>
          <a:xfrm>
            <a:off x="6858000" y="3187703"/>
            <a:ext cx="2286000" cy="2959100"/>
          </a:xfrm>
        </p:spPr>
        <p:txBody>
          <a:bodyPr anchor="ctr" anchorCtr="0"/>
          <a:lstStyle>
            <a:lvl1pPr marL="0" indent="0" algn="ctr">
              <a:buNone/>
              <a:defRPr/>
            </a:lvl1pPr>
          </a:lstStyle>
          <a:p>
            <a:endParaRPr lang="en-US"/>
          </a:p>
        </p:txBody>
      </p:sp>
      <p:sp>
        <p:nvSpPr>
          <p:cNvPr id="28" name="Picture Placeholder 5"/>
          <p:cNvSpPr>
            <a:spLocks noGrp="1"/>
          </p:cNvSpPr>
          <p:nvPr>
            <p:ph type="pic" sz="quarter" idx="26"/>
          </p:nvPr>
        </p:nvSpPr>
        <p:spPr>
          <a:xfrm>
            <a:off x="0" y="3187703"/>
            <a:ext cx="2286000" cy="2959100"/>
          </a:xfrm>
        </p:spPr>
        <p:txBody>
          <a:bodyPr anchor="ctr" anchorCtr="0"/>
          <a:lstStyle>
            <a:lvl1pPr marL="0" indent="0" algn="ctr">
              <a:buNone/>
              <a:defRPr/>
            </a:lvl1pPr>
          </a:lstStyle>
          <a:p>
            <a:endParaRPr lang="en-US"/>
          </a:p>
        </p:txBody>
      </p:sp>
      <p:cxnSp>
        <p:nvCxnSpPr>
          <p:cNvPr id="14" name="Straight Connector 13"/>
          <p:cNvCxnSpPr/>
          <p:nvPr userDrawn="1"/>
        </p:nvCxnSpPr>
        <p:spPr>
          <a:xfrm>
            <a:off x="304800" y="61468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7"/>
            <a:ext cx="9144000" cy="1397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p:cNvSpPr/>
          <p:nvPr userDrawn="1"/>
        </p:nvSpPr>
        <p:spPr>
          <a:xfrm>
            <a:off x="0" y="6203957"/>
            <a:ext cx="9144000" cy="1397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B9F2A3A7-4E53-4F97-B69C-D8BFE1316E0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1768"/>
          <a:stretch/>
        </p:blipFill>
        <p:spPr>
          <a:xfrm>
            <a:off x="457201" y="6372849"/>
            <a:ext cx="908756" cy="488854"/>
          </a:xfrm>
          <a:prstGeom prst="rect">
            <a:avLst/>
          </a:prstGeom>
        </p:spPr>
      </p:pic>
      <p:sp>
        <p:nvSpPr>
          <p:cNvPr id="16" name="TextBox 15">
            <a:extLst>
              <a:ext uri="{FF2B5EF4-FFF2-40B4-BE49-F238E27FC236}">
                <a16:creationId xmlns:a16="http://schemas.microsoft.com/office/drawing/2014/main" id="{96AE4A49-3C9B-43B8-9FB0-8481A66A1C00}"/>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140324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People">
    <p:spTree>
      <p:nvGrpSpPr>
        <p:cNvPr id="1" name=""/>
        <p:cNvGrpSpPr/>
        <p:nvPr/>
      </p:nvGrpSpPr>
      <p:grpSpPr>
        <a:xfrm>
          <a:off x="0" y="0"/>
          <a:ext cx="0" cy="0"/>
          <a:chOff x="0" y="0"/>
          <a:chExt cx="0" cy="0"/>
        </a:xfrm>
      </p:grpSpPr>
      <p:sp>
        <p:nvSpPr>
          <p:cNvPr id="13" name="Rectangle 12"/>
          <p:cNvSpPr/>
          <p:nvPr userDrawn="1"/>
        </p:nvSpPr>
        <p:spPr>
          <a:xfrm>
            <a:off x="64770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2" name="Rectangle 11"/>
          <p:cNvSpPr/>
          <p:nvPr userDrawn="1"/>
        </p:nvSpPr>
        <p:spPr>
          <a:xfrm>
            <a:off x="3505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 name="Rectangle 2"/>
          <p:cNvSpPr/>
          <p:nvPr userDrawn="1"/>
        </p:nvSpPr>
        <p:spPr>
          <a:xfrm>
            <a:off x="457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6" name="Slide Number Placeholder 5"/>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Picture Placeholder 9"/>
          <p:cNvSpPr>
            <a:spLocks noGrp="1"/>
          </p:cNvSpPr>
          <p:nvPr>
            <p:ph type="pic" sz="quarter" idx="14"/>
          </p:nvPr>
        </p:nvSpPr>
        <p:spPr>
          <a:xfrm>
            <a:off x="533403" y="1539252"/>
            <a:ext cx="2046111" cy="2830285"/>
          </a:xfrm>
        </p:spPr>
        <p:txBody>
          <a:bodyPr anchor="ctr" anchorCtr="0"/>
          <a:lstStyle>
            <a:lvl1pPr marL="0" indent="0" algn="ctr">
              <a:buNone/>
              <a:defRPr/>
            </a:lvl1pPr>
          </a:lstStyle>
          <a:p>
            <a:endParaRPr lang="en-US"/>
          </a:p>
        </p:txBody>
      </p:sp>
      <p:sp>
        <p:nvSpPr>
          <p:cNvPr id="9" name="Picture Placeholder 9"/>
          <p:cNvSpPr>
            <a:spLocks noGrp="1"/>
          </p:cNvSpPr>
          <p:nvPr>
            <p:ph type="pic" sz="quarter" idx="15"/>
          </p:nvPr>
        </p:nvSpPr>
        <p:spPr>
          <a:xfrm>
            <a:off x="3581403" y="1539252"/>
            <a:ext cx="2046111" cy="2830285"/>
          </a:xfrm>
        </p:spPr>
        <p:txBody>
          <a:bodyPr anchor="ctr" anchorCtr="0"/>
          <a:lstStyle>
            <a:lvl1pPr marL="0" indent="0" algn="ctr">
              <a:buNone/>
              <a:defRPr/>
            </a:lvl1pPr>
          </a:lstStyle>
          <a:p>
            <a:endParaRPr lang="en-US"/>
          </a:p>
        </p:txBody>
      </p:sp>
      <p:sp>
        <p:nvSpPr>
          <p:cNvPr id="11" name="Picture Placeholder 9"/>
          <p:cNvSpPr>
            <a:spLocks noGrp="1"/>
          </p:cNvSpPr>
          <p:nvPr>
            <p:ph type="pic" sz="quarter" idx="16"/>
          </p:nvPr>
        </p:nvSpPr>
        <p:spPr>
          <a:xfrm>
            <a:off x="6553203" y="1539252"/>
            <a:ext cx="2046111" cy="2830285"/>
          </a:xfrm>
        </p:spPr>
        <p:txBody>
          <a:bodyPr anchor="ctr" anchorCtr="0"/>
          <a:lstStyle>
            <a:lvl1pPr marL="0" indent="0" algn="ctr">
              <a:buNone/>
              <a:defRPr/>
            </a:lvl1pPr>
          </a:lstStyle>
          <a:p>
            <a:endParaRPr lang="en-US"/>
          </a:p>
        </p:txBody>
      </p:sp>
      <p:sp>
        <p:nvSpPr>
          <p:cNvPr id="18" name="Text Placeholder 17"/>
          <p:cNvSpPr>
            <a:spLocks noGrp="1"/>
          </p:cNvSpPr>
          <p:nvPr>
            <p:ph type="body" sz="quarter" idx="17" hasCustomPrompt="1"/>
          </p:nvPr>
        </p:nvSpPr>
        <p:spPr>
          <a:xfrm>
            <a:off x="304800" y="4633185"/>
            <a:ext cx="24384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0" name="Text Placeholder 19"/>
          <p:cNvSpPr>
            <a:spLocks noGrp="1"/>
          </p:cNvSpPr>
          <p:nvPr>
            <p:ph type="body" sz="quarter" idx="18"/>
          </p:nvPr>
        </p:nvSpPr>
        <p:spPr>
          <a:xfrm>
            <a:off x="304800" y="5060788"/>
            <a:ext cx="2438400" cy="1117600"/>
          </a:xfrm>
        </p:spPr>
        <p:txBody>
          <a:bodyPr>
            <a:normAutofit/>
          </a:bodyPr>
          <a:lstStyle>
            <a:lvl1pPr marL="0" indent="0" algn="ctr">
              <a:buNone/>
              <a:defRPr sz="1400"/>
            </a:lvl1pPr>
          </a:lstStyle>
          <a:p>
            <a:pPr lvl="0"/>
            <a:r>
              <a:rPr lang="en-US"/>
              <a:t>Click to</a:t>
            </a:r>
          </a:p>
        </p:txBody>
      </p:sp>
      <p:cxnSp>
        <p:nvCxnSpPr>
          <p:cNvPr id="22" name="Straight Connector 21"/>
          <p:cNvCxnSpPr/>
          <p:nvPr userDrawn="1"/>
        </p:nvCxnSpPr>
        <p:spPr>
          <a:xfrm>
            <a:off x="3095625"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6096000"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17"/>
          <p:cNvSpPr>
            <a:spLocks noGrp="1"/>
          </p:cNvSpPr>
          <p:nvPr>
            <p:ph type="body" sz="quarter" idx="19" hasCustomPrompt="1"/>
          </p:nvPr>
        </p:nvSpPr>
        <p:spPr>
          <a:xfrm>
            <a:off x="34290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8" name="Text Placeholder 19"/>
          <p:cNvSpPr>
            <a:spLocks noGrp="1"/>
          </p:cNvSpPr>
          <p:nvPr>
            <p:ph type="body" sz="quarter" idx="20"/>
          </p:nvPr>
        </p:nvSpPr>
        <p:spPr>
          <a:xfrm>
            <a:off x="3429000" y="5060788"/>
            <a:ext cx="2362200" cy="1117600"/>
          </a:xfrm>
        </p:spPr>
        <p:txBody>
          <a:bodyPr>
            <a:normAutofit/>
          </a:bodyPr>
          <a:lstStyle>
            <a:lvl1pPr marL="0" indent="0" algn="ctr">
              <a:buNone/>
              <a:defRPr sz="1400"/>
            </a:lvl1pPr>
          </a:lstStyle>
          <a:p>
            <a:pPr lvl="0"/>
            <a:r>
              <a:rPr lang="en-US"/>
              <a:t>Click to</a:t>
            </a:r>
          </a:p>
        </p:txBody>
      </p:sp>
      <p:sp>
        <p:nvSpPr>
          <p:cNvPr id="29" name="Text Placeholder 17"/>
          <p:cNvSpPr>
            <a:spLocks noGrp="1"/>
          </p:cNvSpPr>
          <p:nvPr>
            <p:ph type="body" sz="quarter" idx="21" hasCustomPrompt="1"/>
          </p:nvPr>
        </p:nvSpPr>
        <p:spPr>
          <a:xfrm>
            <a:off x="64008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30" name="Text Placeholder 19"/>
          <p:cNvSpPr>
            <a:spLocks noGrp="1"/>
          </p:cNvSpPr>
          <p:nvPr>
            <p:ph type="body" sz="quarter" idx="22"/>
          </p:nvPr>
        </p:nvSpPr>
        <p:spPr>
          <a:xfrm>
            <a:off x="6400800" y="5060788"/>
            <a:ext cx="2362200" cy="1117600"/>
          </a:xfrm>
        </p:spPr>
        <p:txBody>
          <a:bodyPr>
            <a:normAutofit/>
          </a:bodyPr>
          <a:lstStyle>
            <a:lvl1pPr marL="0" indent="0" algn="ctr">
              <a:buNone/>
              <a:defRPr sz="1400"/>
            </a:lvl1pPr>
          </a:lstStyle>
          <a:p>
            <a:pPr lvl="0"/>
            <a:r>
              <a:rPr lang="en-US"/>
              <a:t>Click to</a:t>
            </a:r>
          </a:p>
        </p:txBody>
      </p:sp>
      <p:sp>
        <p:nvSpPr>
          <p:cNvPr id="14" name="Title 1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329432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People">
    <p:spTree>
      <p:nvGrpSpPr>
        <p:cNvPr id="1" name=""/>
        <p:cNvGrpSpPr/>
        <p:nvPr/>
      </p:nvGrpSpPr>
      <p:grpSpPr>
        <a:xfrm>
          <a:off x="0" y="0"/>
          <a:ext cx="0" cy="0"/>
          <a:chOff x="0" y="0"/>
          <a:chExt cx="0" cy="0"/>
        </a:xfrm>
      </p:grpSpPr>
      <p:sp>
        <p:nvSpPr>
          <p:cNvPr id="6" name="Rectangle 5"/>
          <p:cNvSpPr/>
          <p:nvPr userDrawn="1"/>
        </p:nvSpPr>
        <p:spPr>
          <a:xfrm>
            <a:off x="4572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6416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8260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70104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533400" y="1511300"/>
            <a:ext cx="1524000" cy="2133600"/>
          </a:xfrm>
        </p:spPr>
        <p:txBody>
          <a:bodyPr>
            <a:normAutofit/>
          </a:bodyPr>
          <a:lstStyle>
            <a:lvl1pPr marL="0" indent="0">
              <a:buNone/>
              <a:defRPr sz="1600"/>
            </a:lvl1pPr>
          </a:lstStyle>
          <a:p>
            <a:endParaRPr lang="en-US"/>
          </a:p>
        </p:txBody>
      </p:sp>
      <p:sp>
        <p:nvSpPr>
          <p:cNvPr id="22" name="Text Placeholder 20"/>
          <p:cNvSpPr>
            <a:spLocks noGrp="1"/>
          </p:cNvSpPr>
          <p:nvPr userDrawn="1">
            <p:ph type="body" sz="quarter" idx="18"/>
          </p:nvPr>
        </p:nvSpPr>
        <p:spPr>
          <a:xfrm>
            <a:off x="342900" y="4660907"/>
            <a:ext cx="1943101" cy="1530351"/>
          </a:xfrm>
        </p:spPr>
        <p:txBody>
          <a:bodyPr>
            <a:normAutofit/>
          </a:bodyPr>
          <a:lstStyle>
            <a:lvl1pPr marL="0" indent="0" algn="l">
              <a:buNone/>
              <a:defRPr sz="1400"/>
            </a:lvl1pPr>
          </a:lstStyle>
          <a:p>
            <a:pPr lvl="0"/>
            <a:r>
              <a:rPr lang="en-US"/>
              <a:t>Click </a:t>
            </a:r>
          </a:p>
        </p:txBody>
      </p:sp>
      <p:sp>
        <p:nvSpPr>
          <p:cNvPr id="26" name="Text Placeholder 25"/>
          <p:cNvSpPr>
            <a:spLocks noGrp="1"/>
          </p:cNvSpPr>
          <p:nvPr userDrawn="1">
            <p:ph type="body" sz="quarter" idx="21" hasCustomPrompt="1"/>
          </p:nvPr>
        </p:nvSpPr>
        <p:spPr>
          <a:xfrm>
            <a:off x="342899"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342899"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717800" y="1511300"/>
            <a:ext cx="1524000" cy="2133600"/>
          </a:xfrm>
        </p:spPr>
        <p:txBody>
          <a:bodyPr>
            <a:normAutofit/>
          </a:bodyPr>
          <a:lstStyle>
            <a:lvl1pPr marL="0" indent="0">
              <a:buNone/>
              <a:defRPr sz="1600"/>
            </a:lvl1pPr>
          </a:lstStyle>
          <a:p>
            <a:endParaRPr lang="en-US"/>
          </a:p>
        </p:txBody>
      </p:sp>
      <p:sp>
        <p:nvSpPr>
          <p:cNvPr id="40" name="Picture Placeholder 15"/>
          <p:cNvSpPr>
            <a:spLocks noGrp="1"/>
          </p:cNvSpPr>
          <p:nvPr userDrawn="1">
            <p:ph type="pic" sz="quarter" idx="24"/>
          </p:nvPr>
        </p:nvSpPr>
        <p:spPr>
          <a:xfrm>
            <a:off x="4902200" y="1511300"/>
            <a:ext cx="1524000" cy="2133600"/>
          </a:xfrm>
        </p:spPr>
        <p:txBody>
          <a:bodyPr>
            <a:normAutofit/>
          </a:bodyPr>
          <a:lstStyle>
            <a:lvl1pPr marL="0" indent="0">
              <a:buNone/>
              <a:defRPr sz="1600"/>
            </a:lvl1pPr>
          </a:lstStyle>
          <a:p>
            <a:endParaRPr lang="en-US"/>
          </a:p>
        </p:txBody>
      </p:sp>
      <p:sp>
        <p:nvSpPr>
          <p:cNvPr id="44" name="Picture Placeholder 15"/>
          <p:cNvSpPr>
            <a:spLocks noGrp="1"/>
          </p:cNvSpPr>
          <p:nvPr userDrawn="1">
            <p:ph type="pic" sz="quarter" idx="25"/>
          </p:nvPr>
        </p:nvSpPr>
        <p:spPr>
          <a:xfrm>
            <a:off x="7086600" y="1511300"/>
            <a:ext cx="1524000" cy="2133600"/>
          </a:xfrm>
        </p:spPr>
        <p:txBody>
          <a:bodyPr>
            <a:normAutofit/>
          </a:bodyPr>
          <a:lstStyle>
            <a:lvl1pPr marL="0" indent="0">
              <a:buNone/>
              <a:defRPr sz="1600"/>
            </a:lvl1pPr>
          </a:lstStyle>
          <a:p>
            <a:endParaRPr lang="en-US"/>
          </a:p>
        </p:txBody>
      </p:sp>
      <p:cxnSp>
        <p:nvCxnSpPr>
          <p:cNvPr id="46" name="Straight Connector 45"/>
          <p:cNvCxnSpPr/>
          <p:nvPr userDrawn="1"/>
        </p:nvCxnSpPr>
        <p:spPr>
          <a:xfrm>
            <a:off x="23622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45720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6753225"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70" name="Text Placeholder 20"/>
          <p:cNvSpPr>
            <a:spLocks noGrp="1"/>
          </p:cNvSpPr>
          <p:nvPr userDrawn="1">
            <p:ph type="body" sz="quarter" idx="26"/>
          </p:nvPr>
        </p:nvSpPr>
        <p:spPr>
          <a:xfrm>
            <a:off x="2514605" y="4660907"/>
            <a:ext cx="1904999" cy="1530351"/>
          </a:xfrm>
        </p:spPr>
        <p:txBody>
          <a:bodyPr>
            <a:normAutofit/>
          </a:bodyPr>
          <a:lstStyle>
            <a:lvl1pPr marL="0" indent="0" algn="l">
              <a:buNone/>
              <a:defRPr sz="1400"/>
            </a:lvl1pPr>
          </a:lstStyle>
          <a:p>
            <a:pPr lvl="0"/>
            <a:r>
              <a:rPr lang="en-US"/>
              <a:t>Click </a:t>
            </a:r>
          </a:p>
        </p:txBody>
      </p:sp>
      <p:sp>
        <p:nvSpPr>
          <p:cNvPr id="71" name="Text Placeholder 25"/>
          <p:cNvSpPr>
            <a:spLocks noGrp="1"/>
          </p:cNvSpPr>
          <p:nvPr userDrawn="1">
            <p:ph type="body" sz="quarter" idx="27" hasCustomPrompt="1"/>
          </p:nvPr>
        </p:nvSpPr>
        <p:spPr>
          <a:xfrm>
            <a:off x="25146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146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3" name="Text Placeholder 20"/>
          <p:cNvSpPr>
            <a:spLocks noGrp="1"/>
          </p:cNvSpPr>
          <p:nvPr userDrawn="1">
            <p:ph type="body" sz="quarter" idx="29"/>
          </p:nvPr>
        </p:nvSpPr>
        <p:spPr>
          <a:xfrm>
            <a:off x="4724405" y="4660907"/>
            <a:ext cx="1904999" cy="1530351"/>
          </a:xfrm>
        </p:spPr>
        <p:txBody>
          <a:bodyPr>
            <a:normAutofit/>
          </a:bodyPr>
          <a:lstStyle>
            <a:lvl1pPr marL="0" indent="0" algn="l">
              <a:buNone/>
              <a:defRPr sz="1400"/>
            </a:lvl1pPr>
          </a:lstStyle>
          <a:p>
            <a:pPr lvl="0"/>
            <a:r>
              <a:rPr lang="en-US"/>
              <a:t>Click </a:t>
            </a:r>
          </a:p>
        </p:txBody>
      </p:sp>
      <p:sp>
        <p:nvSpPr>
          <p:cNvPr id="74" name="Text Placeholder 25"/>
          <p:cNvSpPr>
            <a:spLocks noGrp="1"/>
          </p:cNvSpPr>
          <p:nvPr userDrawn="1">
            <p:ph type="body" sz="quarter" idx="30" hasCustomPrompt="1"/>
          </p:nvPr>
        </p:nvSpPr>
        <p:spPr>
          <a:xfrm>
            <a:off x="47244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6" name="Text Placeholder 20"/>
          <p:cNvSpPr>
            <a:spLocks noGrp="1"/>
          </p:cNvSpPr>
          <p:nvPr userDrawn="1">
            <p:ph type="body" sz="quarter" idx="32"/>
          </p:nvPr>
        </p:nvSpPr>
        <p:spPr>
          <a:xfrm>
            <a:off x="6886579" y="4660907"/>
            <a:ext cx="1904999" cy="1530351"/>
          </a:xfrm>
        </p:spPr>
        <p:txBody>
          <a:bodyPr>
            <a:normAutofit/>
          </a:bodyPr>
          <a:lstStyle>
            <a:lvl1pPr marL="0" indent="0" algn="l">
              <a:buNone/>
              <a:defRPr sz="1400"/>
            </a:lvl1pPr>
          </a:lstStyle>
          <a:p>
            <a:pPr lvl="0"/>
            <a:r>
              <a:rPr lang="en-US"/>
              <a:t>Click </a:t>
            </a:r>
          </a:p>
        </p:txBody>
      </p:sp>
      <p:sp>
        <p:nvSpPr>
          <p:cNvPr id="77" name="Text Placeholder 25"/>
          <p:cNvSpPr>
            <a:spLocks noGrp="1"/>
          </p:cNvSpPr>
          <p:nvPr userDrawn="1">
            <p:ph type="body" sz="quarter" idx="33" hasCustomPrompt="1"/>
          </p:nvPr>
        </p:nvSpPr>
        <p:spPr>
          <a:xfrm>
            <a:off x="6886576"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86576"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 name="Slide Number Placeholder 6"/>
          <p:cNvSpPr>
            <a:spLocks noGrp="1"/>
          </p:cNvSpPr>
          <p:nvPr>
            <p:ph type="sldNum" sz="quarter" idx="35"/>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052603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 People Summary">
    <p:spTree>
      <p:nvGrpSpPr>
        <p:cNvPr id="1" name=""/>
        <p:cNvGrpSpPr/>
        <p:nvPr/>
      </p:nvGrpSpPr>
      <p:grpSpPr>
        <a:xfrm>
          <a:off x="0" y="0"/>
          <a:ext cx="0" cy="0"/>
          <a:chOff x="0" y="0"/>
          <a:chExt cx="0" cy="0"/>
        </a:xfrm>
      </p:grpSpPr>
      <p:sp>
        <p:nvSpPr>
          <p:cNvPr id="6" name="Rectangle 5"/>
          <p:cNvSpPr/>
          <p:nvPr userDrawn="1"/>
        </p:nvSpPr>
        <p:spPr>
          <a:xfrm>
            <a:off x="3810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5146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6482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67818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474519" y="1545599"/>
            <a:ext cx="1870364" cy="3157728"/>
          </a:xfrm>
        </p:spPr>
        <p:txBody>
          <a:bodyPr>
            <a:normAutofit/>
          </a:bodyPr>
          <a:lstStyle>
            <a:lvl1pPr marL="0" indent="0">
              <a:buNone/>
              <a:defRPr sz="2000"/>
            </a:lvl1pPr>
          </a:lstStyle>
          <a:p>
            <a:endParaRPr lang="en-US"/>
          </a:p>
        </p:txBody>
      </p:sp>
      <p:sp>
        <p:nvSpPr>
          <p:cNvPr id="26" name="Text Placeholder 25"/>
          <p:cNvSpPr>
            <a:spLocks noGrp="1"/>
          </p:cNvSpPr>
          <p:nvPr userDrawn="1">
            <p:ph type="body" sz="quarter" idx="21" hasCustomPrompt="1"/>
          </p:nvPr>
        </p:nvSpPr>
        <p:spPr>
          <a:xfrm>
            <a:off x="4572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4572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608119" y="1545599"/>
            <a:ext cx="1870364" cy="3157728"/>
          </a:xfrm>
        </p:spPr>
        <p:txBody>
          <a:bodyPr>
            <a:normAutofit/>
          </a:bodyPr>
          <a:lstStyle>
            <a:lvl1pPr marL="0" indent="0">
              <a:buNone/>
              <a:defRPr sz="2000"/>
            </a:lvl1pPr>
          </a:lstStyle>
          <a:p>
            <a:endParaRPr lang="en-US"/>
          </a:p>
        </p:txBody>
      </p:sp>
      <p:sp>
        <p:nvSpPr>
          <p:cNvPr id="40" name="Picture Placeholder 15"/>
          <p:cNvSpPr>
            <a:spLocks noGrp="1"/>
          </p:cNvSpPr>
          <p:nvPr userDrawn="1">
            <p:ph type="pic" sz="quarter" idx="24"/>
          </p:nvPr>
        </p:nvSpPr>
        <p:spPr>
          <a:xfrm>
            <a:off x="4741719" y="1545599"/>
            <a:ext cx="1870364" cy="3157728"/>
          </a:xfrm>
        </p:spPr>
        <p:txBody>
          <a:bodyPr>
            <a:normAutofit/>
          </a:bodyPr>
          <a:lstStyle>
            <a:lvl1pPr marL="0" indent="0">
              <a:buNone/>
              <a:defRPr sz="2000"/>
            </a:lvl1pPr>
          </a:lstStyle>
          <a:p>
            <a:endParaRPr lang="en-US"/>
          </a:p>
        </p:txBody>
      </p:sp>
      <p:sp>
        <p:nvSpPr>
          <p:cNvPr id="44" name="Picture Placeholder 15"/>
          <p:cNvSpPr>
            <a:spLocks noGrp="1"/>
          </p:cNvSpPr>
          <p:nvPr userDrawn="1">
            <p:ph type="pic" sz="quarter" idx="25"/>
          </p:nvPr>
        </p:nvSpPr>
        <p:spPr>
          <a:xfrm>
            <a:off x="6875319" y="1545599"/>
            <a:ext cx="1870364" cy="3157728"/>
          </a:xfrm>
        </p:spPr>
        <p:txBody>
          <a:bodyPr>
            <a:normAutofit/>
          </a:bodyPr>
          <a:lstStyle>
            <a:lvl1pPr marL="0" indent="0">
              <a:buNone/>
              <a:defRPr sz="2000"/>
            </a:lvl1pPr>
          </a:lstStyle>
          <a:p>
            <a:endParaRPr lang="en-US"/>
          </a:p>
        </p:txBody>
      </p:sp>
      <p:sp>
        <p:nvSpPr>
          <p:cNvPr id="71" name="Text Placeholder 25"/>
          <p:cNvSpPr>
            <a:spLocks noGrp="1"/>
          </p:cNvSpPr>
          <p:nvPr userDrawn="1">
            <p:ph type="body" sz="quarter" idx="27" hasCustomPrompt="1"/>
          </p:nvPr>
        </p:nvSpPr>
        <p:spPr>
          <a:xfrm>
            <a:off x="25908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908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4" name="Text Placeholder 25"/>
          <p:cNvSpPr>
            <a:spLocks noGrp="1"/>
          </p:cNvSpPr>
          <p:nvPr userDrawn="1">
            <p:ph type="body" sz="quarter" idx="30" hasCustomPrompt="1"/>
          </p:nvPr>
        </p:nvSpPr>
        <p:spPr>
          <a:xfrm>
            <a:off x="47244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7" name="Text Placeholder 25"/>
          <p:cNvSpPr>
            <a:spLocks noGrp="1"/>
          </p:cNvSpPr>
          <p:nvPr userDrawn="1">
            <p:ph type="body" sz="quarter" idx="33" hasCustomPrompt="1"/>
          </p:nvPr>
        </p:nvSpPr>
        <p:spPr>
          <a:xfrm>
            <a:off x="6858000" y="5002031"/>
            <a:ext cx="1981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58000" y="5480433"/>
            <a:ext cx="19812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9" name="Slide Number Placeholder 8"/>
          <p:cNvSpPr>
            <a:spLocks noGrp="1"/>
          </p:cNvSpPr>
          <p:nvPr>
            <p:ph type="sldNum" sz="quarter" idx="43"/>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974576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tem Detail">
    <p:spTree>
      <p:nvGrpSpPr>
        <p:cNvPr id="1" name=""/>
        <p:cNvGrpSpPr/>
        <p:nvPr/>
      </p:nvGrpSpPr>
      <p:grpSpPr>
        <a:xfrm>
          <a:off x="0" y="0"/>
          <a:ext cx="0" cy="0"/>
          <a:chOff x="0" y="0"/>
          <a:chExt cx="0" cy="0"/>
        </a:xfrm>
      </p:grpSpPr>
      <p:sp>
        <p:nvSpPr>
          <p:cNvPr id="12" name="Rectangle 11"/>
          <p:cNvSpPr/>
          <p:nvPr userDrawn="1"/>
        </p:nvSpPr>
        <p:spPr>
          <a:xfrm>
            <a:off x="533400" y="1396999"/>
            <a:ext cx="3200400" cy="4368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6" name="Slide Number Placeholder 5"/>
          <p:cNvSpPr>
            <a:spLocks noGrp="1"/>
          </p:cNvSpPr>
          <p:nvPr userDrawn="1">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Picture Placeholder 9"/>
          <p:cNvSpPr>
            <a:spLocks noGrp="1"/>
          </p:cNvSpPr>
          <p:nvPr userDrawn="1">
            <p:ph type="pic" sz="quarter" idx="14"/>
          </p:nvPr>
        </p:nvSpPr>
        <p:spPr>
          <a:xfrm>
            <a:off x="609600" y="1498599"/>
            <a:ext cx="3048000" cy="4165600"/>
          </a:xfrm>
        </p:spPr>
        <p:txBody>
          <a:bodyPr/>
          <a:lstStyle>
            <a:lvl1pPr marL="0" indent="0">
              <a:buNone/>
              <a:defRPr/>
            </a:lvl1pPr>
          </a:lstStyle>
          <a:p>
            <a:endParaRPr lang="en-US"/>
          </a:p>
        </p:txBody>
      </p:sp>
      <p:sp>
        <p:nvSpPr>
          <p:cNvPr id="7" name="Text Placeholder 6"/>
          <p:cNvSpPr>
            <a:spLocks noGrp="1"/>
          </p:cNvSpPr>
          <p:nvPr userDrawn="1">
            <p:ph type="body" sz="quarter" idx="15" hasCustomPrompt="1"/>
          </p:nvPr>
        </p:nvSpPr>
        <p:spPr>
          <a:xfrm>
            <a:off x="4038600" y="1485900"/>
            <a:ext cx="3352800" cy="508000"/>
          </a:xfrm>
        </p:spPr>
        <p:txBody>
          <a:bodyPr>
            <a:noAutofit/>
          </a:bodyPr>
          <a:lstStyle>
            <a:lvl1pPr marL="0" indent="0">
              <a:buNone/>
              <a:defRPr sz="2800">
                <a:latin typeface="Franklin Gothic Medium Cond" panose="020B0606030402020204" pitchFamily="34" charset="0"/>
              </a:defRPr>
            </a:lvl1pPr>
          </a:lstStyle>
          <a:p>
            <a:pPr lvl="0"/>
            <a:r>
              <a:rPr lang="en-US"/>
              <a:t>CLICK </a:t>
            </a:r>
          </a:p>
        </p:txBody>
      </p:sp>
      <p:sp>
        <p:nvSpPr>
          <p:cNvPr id="11" name="Text Placeholder 6"/>
          <p:cNvSpPr>
            <a:spLocks noGrp="1"/>
          </p:cNvSpPr>
          <p:nvPr userDrawn="1">
            <p:ph type="body" sz="quarter" idx="16" hasCustomPrompt="1"/>
          </p:nvPr>
        </p:nvSpPr>
        <p:spPr>
          <a:xfrm>
            <a:off x="4038600" y="2032000"/>
            <a:ext cx="3352800" cy="406400"/>
          </a:xfrm>
        </p:spPr>
        <p:txBody>
          <a:bodyPr>
            <a:noAutofit/>
          </a:bodyPr>
          <a:lstStyle>
            <a:lvl1pPr marL="0" indent="0">
              <a:buNone/>
              <a:defRPr sz="2000">
                <a:solidFill>
                  <a:schemeClr val="bg2">
                    <a:lumMod val="65000"/>
                  </a:schemeClr>
                </a:solidFill>
                <a:latin typeface="Franklin Gothic Medium Cond" panose="020B0606030402020204" pitchFamily="34" charset="0"/>
              </a:defRPr>
            </a:lvl1pPr>
          </a:lstStyle>
          <a:p>
            <a:pPr lvl="0"/>
            <a:r>
              <a:rPr lang="en-US"/>
              <a:t>CLICK </a:t>
            </a:r>
          </a:p>
        </p:txBody>
      </p:sp>
      <p:sp>
        <p:nvSpPr>
          <p:cNvPr id="13" name="Text Placeholder 12"/>
          <p:cNvSpPr>
            <a:spLocks noGrp="1"/>
          </p:cNvSpPr>
          <p:nvPr userDrawn="1">
            <p:ph type="body" sz="quarter" idx="17"/>
          </p:nvPr>
        </p:nvSpPr>
        <p:spPr>
          <a:xfrm>
            <a:off x="4038600" y="2476500"/>
            <a:ext cx="4724400" cy="1320800"/>
          </a:xfrm>
        </p:spPr>
        <p:txBody>
          <a:bodyPr>
            <a:normAutofit/>
          </a:bodyPr>
          <a:lstStyle>
            <a:lvl1pPr marL="0" indent="0">
              <a:buNone/>
              <a:defRPr sz="1400"/>
            </a:lvl1pPr>
          </a:lstStyle>
          <a:p>
            <a:pPr lvl="0"/>
            <a:r>
              <a:rPr lang="en-US"/>
              <a:t>Click to edit Master text</a:t>
            </a:r>
          </a:p>
        </p:txBody>
      </p:sp>
      <p:sp>
        <p:nvSpPr>
          <p:cNvPr id="17" name="Text Placeholder 16"/>
          <p:cNvSpPr>
            <a:spLocks noGrp="1"/>
          </p:cNvSpPr>
          <p:nvPr userDrawn="1">
            <p:ph type="body" sz="quarter" idx="18" hasCustomPrompt="1"/>
          </p:nvPr>
        </p:nvSpPr>
        <p:spPr>
          <a:xfrm>
            <a:off x="4038600" y="4305300"/>
            <a:ext cx="4876800" cy="1524000"/>
          </a:xfrm>
        </p:spPr>
        <p:txBody>
          <a:bodyPr>
            <a:normAutofit/>
          </a:bodyPr>
          <a:lstStyle>
            <a:lvl1pPr marL="342882" indent="-342882">
              <a:buFont typeface="Wingdings" panose="05000000000000000000" pitchFamily="2" charset="2"/>
              <a:buChar char="ü"/>
              <a:defRPr sz="1400">
                <a:solidFill>
                  <a:schemeClr val="bg2">
                    <a:lumMod val="65000"/>
                  </a:schemeClr>
                </a:solidFill>
                <a:latin typeface="Franklin Gothic Medium Cond" panose="020B0606030402020204" pitchFamily="34" charset="0"/>
              </a:defRPr>
            </a:lvl1pPr>
          </a:lstStyle>
          <a:p>
            <a:pPr lvl="0"/>
            <a:r>
              <a:rPr lang="en-US"/>
              <a:t>CLICK TO EDIT MASTER TEXT STYLES</a:t>
            </a:r>
          </a:p>
          <a:p>
            <a:pPr lvl="0"/>
            <a:endParaRPr lang="en-US"/>
          </a:p>
        </p:txBody>
      </p:sp>
      <p:sp>
        <p:nvSpPr>
          <p:cNvPr id="21" name="Text Placeholder 6"/>
          <p:cNvSpPr>
            <a:spLocks noGrp="1"/>
          </p:cNvSpPr>
          <p:nvPr userDrawn="1">
            <p:ph type="body" sz="quarter" idx="19" hasCustomPrompt="1"/>
          </p:nvPr>
        </p:nvSpPr>
        <p:spPr>
          <a:xfrm>
            <a:off x="4038600" y="3797300"/>
            <a:ext cx="3352800" cy="508000"/>
          </a:xfrm>
        </p:spPr>
        <p:txBody>
          <a:bodyPr>
            <a:noAutofit/>
          </a:bodyPr>
          <a:lstStyle>
            <a:lvl1pPr marL="0" indent="0">
              <a:buNone/>
              <a:defRPr sz="2000">
                <a:latin typeface="Franklin Gothic Medium Cond" panose="020B0606030402020204" pitchFamily="34" charset="0"/>
              </a:defRPr>
            </a:lvl1pPr>
          </a:lstStyle>
          <a:p>
            <a:pPr lvl="0"/>
            <a:r>
              <a:rPr lang="en-US"/>
              <a:t>CLICK </a:t>
            </a:r>
          </a:p>
        </p:txBody>
      </p:sp>
      <p:cxnSp>
        <p:nvCxnSpPr>
          <p:cNvPr id="23" name="Straight Connector 22"/>
          <p:cNvCxnSpPr/>
          <p:nvPr userDrawn="1"/>
        </p:nvCxnSpPr>
        <p:spPr>
          <a:xfrm>
            <a:off x="4038600" y="3746500"/>
            <a:ext cx="4876800"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29786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p:txBody>
      </p: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4928251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Object with Intro">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Tree>
    <p:extLst>
      <p:ext uri="{BB962C8B-B14F-4D97-AF65-F5344CB8AC3E}">
        <p14:creationId xmlns:p14="http://schemas.microsoft.com/office/powerpoint/2010/main" val="1314040005"/>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Picture with Bullet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285737" indent="-285737">
              <a:buFont typeface="Wingdings" panose="05000000000000000000" pitchFamily="2" charset="2"/>
              <a:buChar char="§"/>
              <a:defRPr sz="20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53003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Object with Intro and Bullets">
    <p:spTree>
      <p:nvGrpSpPr>
        <p:cNvPr id="1" name=""/>
        <p:cNvGrpSpPr/>
        <p:nvPr/>
      </p:nvGrpSpPr>
      <p:grpSpPr>
        <a:xfrm>
          <a:off x="0" y="0"/>
          <a:ext cx="0" cy="0"/>
          <a:chOff x="0" y="0"/>
          <a:chExt cx="0" cy="0"/>
        </a:xfrm>
      </p:grpSpPr>
      <p:sp>
        <p:nvSpPr>
          <p:cNvPr id="11" name="Text Placeholder 10"/>
          <p:cNvSpPr>
            <a:spLocks noGrp="1"/>
          </p:cNvSpPr>
          <p:nvPr userDrawn="1">
            <p:ph type="body" sz="quarter" idx="14"/>
          </p:nvPr>
        </p:nvSpPr>
        <p:spPr>
          <a:xfrm>
            <a:off x="4343400" y="2154866"/>
            <a:ext cx="4343400" cy="3915735"/>
          </a:xfrm>
        </p:spPr>
        <p:txBody>
          <a:bodyPr>
            <a:normAutofit/>
          </a:bodyPr>
          <a:lstStyle>
            <a:lvl1pPr marL="285737" indent="-285737">
              <a:buFont typeface="Wingdings" panose="05000000000000000000" pitchFamily="2" charset="2"/>
              <a:buChar char="§"/>
              <a:defRPr sz="2000"/>
            </a:lvl1pPr>
          </a:lstStyle>
          <a:p>
            <a:pPr lvl="0"/>
            <a:r>
              <a:rPr lang="en-US"/>
              <a:t>Click to edit Master text styles</a:t>
            </a:r>
          </a:p>
        </p:txBody>
      </p:sp>
      <p:sp>
        <p:nvSpPr>
          <p:cNvPr id="10" name="Title 9"/>
          <p:cNvSpPr>
            <a:spLocks noGrp="1"/>
          </p:cNvSpPr>
          <p:nvPr>
            <p:ph type="title"/>
          </p:nvPr>
        </p:nvSpPr>
        <p:spPr/>
        <p:txBody>
          <a:bodyPr/>
          <a:lstStyle/>
          <a:p>
            <a:r>
              <a:rPr lang="en-US"/>
              <a:t>Click to edit Master title style</a:t>
            </a:r>
          </a:p>
        </p:txBody>
      </p:sp>
      <p:sp>
        <p:nvSpPr>
          <p:cNvPr id="3" name="Content Placeholder 2"/>
          <p:cNvSpPr>
            <a:spLocks noGrp="1"/>
          </p:cNvSpPr>
          <p:nvPr>
            <p:ph sz="quarter" idx="17"/>
          </p:nvPr>
        </p:nvSpPr>
        <p:spPr>
          <a:xfrm>
            <a:off x="457200" y="2154774"/>
            <a:ext cx="3733800" cy="3915833"/>
          </a:xfrm>
        </p:spPr>
        <p:txBody>
          <a:bodyPr/>
          <a:lstStyle>
            <a:lvl1pPr marL="0" indent="0">
              <a:buNone/>
              <a:defRPr/>
            </a:lvl1pPr>
          </a:lstStyle>
          <a:p>
            <a:pPr lvl="0"/>
            <a:endParaRPr lang="en-US"/>
          </a:p>
        </p:txBody>
      </p:sp>
      <p:sp>
        <p:nvSpPr>
          <p:cNvPr id="12"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2021019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Picture with Paragraph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0" indent="0">
              <a:buNone/>
              <a:defRPr sz="14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477741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Screen Shot with Annotation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357006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hree Objects">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lvl1pPr>
              <a:defRPr>
                <a:latin typeface="+mj-lt"/>
              </a:defRPr>
            </a:lvl1p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atin typeface="+mj-lt"/>
              </a:defRPr>
            </a:lvl1pPr>
          </a:lstStyle>
          <a:p>
            <a:pPr lvl="0"/>
            <a:r>
              <a:rPr lang="en-US"/>
              <a:t>Click to edit Master text styles</a:t>
            </a:r>
          </a:p>
        </p:txBody>
      </p:sp>
      <p:sp>
        <p:nvSpPr>
          <p:cNvPr id="7" name="Content Placeholder 6"/>
          <p:cNvSpPr>
            <a:spLocks noGrp="1"/>
          </p:cNvSpPr>
          <p:nvPr>
            <p:ph sz="quarter" idx="14"/>
          </p:nvPr>
        </p:nvSpPr>
        <p:spPr>
          <a:xfrm>
            <a:off x="457203" y="2070101"/>
            <a:ext cx="2628900" cy="2641600"/>
          </a:xfrm>
        </p:spPr>
        <p:txBody>
          <a:bodyPr/>
          <a:lstStyle>
            <a:lvl1pPr marL="0" indent="0">
              <a:buNone/>
              <a:defRPr>
                <a:latin typeface="+mj-lt"/>
              </a:defRPr>
            </a:lvl1pPr>
          </a:lstStyle>
          <a:p>
            <a:pPr lvl="0"/>
            <a:endParaRPr lang="en-US"/>
          </a:p>
        </p:txBody>
      </p:sp>
      <p:sp>
        <p:nvSpPr>
          <p:cNvPr id="3" name="Text Placeholder 2"/>
          <p:cNvSpPr>
            <a:spLocks noGrp="1"/>
          </p:cNvSpPr>
          <p:nvPr>
            <p:ph type="body" sz="quarter" idx="15"/>
          </p:nvPr>
        </p:nvSpPr>
        <p:spPr>
          <a:xfrm>
            <a:off x="457203" y="4711707"/>
            <a:ext cx="2628900" cy="495300"/>
          </a:xfrm>
        </p:spPr>
        <p:txBody>
          <a:bodyPr lIns="0" tIns="0" rIns="0" bIns="0">
            <a:noAutofit/>
          </a:bodyPr>
          <a:lstStyle>
            <a:lvl1pPr marL="0" indent="0">
              <a:buNone/>
              <a:defRPr sz="1600">
                <a:solidFill>
                  <a:schemeClr val="accent5">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0" name="Text Placeholder 2"/>
          <p:cNvSpPr>
            <a:spLocks noGrp="1"/>
          </p:cNvSpPr>
          <p:nvPr>
            <p:ph type="body" sz="quarter" idx="16"/>
          </p:nvPr>
        </p:nvSpPr>
        <p:spPr>
          <a:xfrm>
            <a:off x="457203" y="5118107"/>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1" name="Content Placeholder 6"/>
          <p:cNvSpPr>
            <a:spLocks noGrp="1"/>
          </p:cNvSpPr>
          <p:nvPr>
            <p:ph sz="quarter" idx="17"/>
          </p:nvPr>
        </p:nvSpPr>
        <p:spPr>
          <a:xfrm>
            <a:off x="3257551" y="2070100"/>
            <a:ext cx="2628900" cy="2641600"/>
          </a:xfrm>
        </p:spPr>
        <p:txBody>
          <a:bodyPr/>
          <a:lstStyle>
            <a:lvl1pPr marL="0" indent="0">
              <a:buNone/>
              <a:defRPr>
                <a:latin typeface="+mj-lt"/>
              </a:defRPr>
            </a:lvl1pPr>
          </a:lstStyle>
          <a:p>
            <a:pPr lvl="0"/>
            <a:endParaRPr lang="en-US"/>
          </a:p>
        </p:txBody>
      </p:sp>
      <p:sp>
        <p:nvSpPr>
          <p:cNvPr id="12" name="Text Placeholder 2"/>
          <p:cNvSpPr>
            <a:spLocks noGrp="1"/>
          </p:cNvSpPr>
          <p:nvPr>
            <p:ph type="body" sz="quarter" idx="18"/>
          </p:nvPr>
        </p:nvSpPr>
        <p:spPr>
          <a:xfrm>
            <a:off x="3257551" y="4711706"/>
            <a:ext cx="2628900" cy="495300"/>
          </a:xfrm>
        </p:spPr>
        <p:txBody>
          <a:bodyPr lIns="0" tIns="0" rIns="0" bIns="0">
            <a:noAutofit/>
          </a:bodyPr>
          <a:lstStyle>
            <a:lvl1pPr marL="0" indent="0">
              <a:buNone/>
              <a:defRPr sz="1600">
                <a:solidFill>
                  <a:schemeClr val="accent4">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3" name="Text Placeholder 2"/>
          <p:cNvSpPr>
            <a:spLocks noGrp="1"/>
          </p:cNvSpPr>
          <p:nvPr>
            <p:ph type="body" sz="quarter" idx="19"/>
          </p:nvPr>
        </p:nvSpPr>
        <p:spPr>
          <a:xfrm>
            <a:off x="3257551"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4" name="Content Placeholder 6"/>
          <p:cNvSpPr>
            <a:spLocks noGrp="1"/>
          </p:cNvSpPr>
          <p:nvPr>
            <p:ph sz="quarter" idx="20"/>
          </p:nvPr>
        </p:nvSpPr>
        <p:spPr>
          <a:xfrm>
            <a:off x="6057903" y="2070100"/>
            <a:ext cx="2628900" cy="2641600"/>
          </a:xfrm>
        </p:spPr>
        <p:txBody>
          <a:bodyPr/>
          <a:lstStyle>
            <a:lvl1pPr marL="0" indent="0">
              <a:buNone/>
              <a:defRPr>
                <a:latin typeface="+mj-lt"/>
              </a:defRPr>
            </a:lvl1pPr>
          </a:lstStyle>
          <a:p>
            <a:pPr lvl="0"/>
            <a:endParaRPr lang="en-US"/>
          </a:p>
        </p:txBody>
      </p:sp>
      <p:sp>
        <p:nvSpPr>
          <p:cNvPr id="15" name="Text Placeholder 2"/>
          <p:cNvSpPr>
            <a:spLocks noGrp="1"/>
          </p:cNvSpPr>
          <p:nvPr>
            <p:ph type="body" sz="quarter" idx="21"/>
          </p:nvPr>
        </p:nvSpPr>
        <p:spPr>
          <a:xfrm>
            <a:off x="6057903" y="4711706"/>
            <a:ext cx="2628900" cy="495300"/>
          </a:xfrm>
        </p:spPr>
        <p:txBody>
          <a:bodyPr lIns="0" tIns="0" rIns="0" bIns="0">
            <a:noAutofit/>
          </a:bodyPr>
          <a:lstStyle>
            <a:lvl1pPr marL="0" indent="0">
              <a:buNone/>
              <a:defRPr sz="1600">
                <a:solidFill>
                  <a:schemeClr val="accent2">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6" name="Text Placeholder 2"/>
          <p:cNvSpPr>
            <a:spLocks noGrp="1"/>
          </p:cNvSpPr>
          <p:nvPr>
            <p:ph type="body" sz="quarter" idx="22"/>
          </p:nvPr>
        </p:nvSpPr>
        <p:spPr>
          <a:xfrm>
            <a:off x="6057903"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Tree>
    <p:extLst>
      <p:ext uri="{BB962C8B-B14F-4D97-AF65-F5344CB8AC3E}">
        <p14:creationId xmlns:p14="http://schemas.microsoft.com/office/powerpoint/2010/main" val="3986323032"/>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514216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4" name="Content Placeholder 3"/>
          <p:cNvSpPr>
            <a:spLocks noGrp="1"/>
          </p:cNvSpPr>
          <p:nvPr>
            <p:ph sz="half" idx="2"/>
          </p:nvPr>
        </p:nvSpPr>
        <p:spPr>
          <a:xfrm>
            <a:off x="4648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138278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3"/>
            <a:ext cx="4040188"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5" name="Text Placeholder 4"/>
          <p:cNvSpPr>
            <a:spLocks noGrp="1"/>
          </p:cNvSpPr>
          <p:nvPr>
            <p:ph type="body" sz="quarter" idx="3"/>
          </p:nvPr>
        </p:nvSpPr>
        <p:spPr>
          <a:xfrm>
            <a:off x="4645030" y="1535113"/>
            <a:ext cx="4041775"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6810437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Below">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3124200"/>
          </a:xfrm>
        </p:spPr>
        <p:txBody>
          <a:bodyPr anchor="ctr" anchorCtr="0"/>
          <a:lstStyle>
            <a:lvl1pPr marL="0" indent="0" algn="ctr">
              <a:buNone/>
              <a:defRPr/>
            </a:lvl1pPr>
          </a:lstStyle>
          <a:p>
            <a:endParaRPr lang="en-US"/>
          </a:p>
        </p:txBody>
      </p:sp>
      <p:sp>
        <p:nvSpPr>
          <p:cNvPr id="8" name="Rectangle 7"/>
          <p:cNvSpPr/>
          <p:nvPr userDrawn="1"/>
        </p:nvSpPr>
        <p:spPr>
          <a:xfrm>
            <a:off x="0" y="3124200"/>
            <a:ext cx="9144000" cy="76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9" name="Isosceles Triangle 8"/>
          <p:cNvSpPr/>
          <p:nvPr userDrawn="1"/>
        </p:nvSpPr>
        <p:spPr>
          <a:xfrm rot="10800000">
            <a:off x="838204" y="3200399"/>
            <a:ext cx="304801" cy="22860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6" name="Text Placeholder 5"/>
          <p:cNvSpPr>
            <a:spLocks noGrp="1"/>
          </p:cNvSpPr>
          <p:nvPr>
            <p:ph type="body" sz="quarter" idx="14"/>
          </p:nvPr>
        </p:nvSpPr>
        <p:spPr>
          <a:xfrm>
            <a:off x="381000" y="4127499"/>
            <a:ext cx="8382000" cy="2063752"/>
          </a:xfrm>
        </p:spPr>
        <p:txBody>
          <a:bodyPr numCol="2" spcCol="457200">
            <a:normAutofit/>
          </a:bodyPr>
          <a:lstStyle>
            <a:lvl1pPr marL="0" indent="0">
              <a:buNone/>
              <a:defRPr sz="1600"/>
            </a:lvl1pPr>
          </a:lstStyle>
          <a:p>
            <a:pPr lvl="0"/>
            <a:r>
              <a:rPr lang="en-US"/>
              <a:t>Click to edit Master text styles</a:t>
            </a:r>
          </a:p>
        </p:txBody>
      </p:sp>
      <p:sp>
        <p:nvSpPr>
          <p:cNvPr id="11" name="Text Placeholder 10"/>
          <p:cNvSpPr>
            <a:spLocks noGrp="1"/>
          </p:cNvSpPr>
          <p:nvPr>
            <p:ph type="body" sz="quarter" idx="15" hasCustomPrompt="1"/>
          </p:nvPr>
        </p:nvSpPr>
        <p:spPr>
          <a:xfrm>
            <a:off x="381003" y="3594100"/>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pic>
        <p:nvPicPr>
          <p:cNvPr id="13" name="Picture 12">
            <a:extLst>
              <a:ext uri="{FF2B5EF4-FFF2-40B4-BE49-F238E27FC236}">
                <a16:creationId xmlns:a16="http://schemas.microsoft.com/office/drawing/2014/main" id="{0C93D223-A84D-450E-9314-A9AE48217DA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10" name="TextBox 9">
            <a:extLst>
              <a:ext uri="{FF2B5EF4-FFF2-40B4-BE49-F238E27FC236}">
                <a16:creationId xmlns:a16="http://schemas.microsoft.com/office/drawing/2014/main" id="{4D435F13-0A7A-427E-B794-AF3114A16667}"/>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4050912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Checkerboard">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5334000" y="2108200"/>
            <a:ext cx="1600200" cy="2108200"/>
          </a:xfrm>
        </p:spPr>
        <p:txBody>
          <a:bodyPr anchor="ctr" anchorCtr="0">
            <a:normAutofit/>
          </a:bodyPr>
          <a:lstStyle>
            <a:lvl1pPr marL="0" indent="0" algn="ctr">
              <a:buNone/>
              <a:defRPr sz="1400"/>
            </a:lvl1pPr>
          </a:lstStyle>
          <a:p>
            <a:endParaRPr lang="en-US"/>
          </a:p>
        </p:txBody>
      </p:sp>
      <p:sp>
        <p:nvSpPr>
          <p:cNvPr id="12" name="Picture Placeholder 5"/>
          <p:cNvSpPr>
            <a:spLocks noGrp="1"/>
          </p:cNvSpPr>
          <p:nvPr>
            <p:ph type="pic" sz="quarter" idx="14"/>
          </p:nvPr>
        </p:nvSpPr>
        <p:spPr>
          <a:xfrm>
            <a:off x="2133600" y="2108200"/>
            <a:ext cx="1600200" cy="2108200"/>
          </a:xfrm>
        </p:spPr>
        <p:txBody>
          <a:bodyPr anchor="ctr" anchorCtr="0">
            <a:normAutofit/>
          </a:bodyPr>
          <a:lstStyle>
            <a:lvl1pPr marL="0" indent="0" algn="ctr">
              <a:buNone/>
              <a:defRPr sz="1400"/>
            </a:lvl1pPr>
          </a:lstStyle>
          <a:p>
            <a:endParaRPr lang="en-US"/>
          </a:p>
        </p:txBody>
      </p:sp>
      <p:sp>
        <p:nvSpPr>
          <p:cNvPr id="19" name="Picture Placeholder 5"/>
          <p:cNvSpPr>
            <a:spLocks noGrp="1"/>
          </p:cNvSpPr>
          <p:nvPr>
            <p:ph type="pic" sz="quarter" idx="18"/>
          </p:nvPr>
        </p:nvSpPr>
        <p:spPr>
          <a:xfrm>
            <a:off x="3733800" y="2108200"/>
            <a:ext cx="1600200" cy="2108200"/>
          </a:xfrm>
        </p:spPr>
        <p:txBody>
          <a:bodyPr anchor="ctr" anchorCtr="0">
            <a:normAutofit/>
          </a:bodyPr>
          <a:lstStyle>
            <a:lvl1pPr marL="0" indent="0" algn="ctr">
              <a:buNone/>
              <a:defRPr sz="1400"/>
            </a:lvl1pPr>
          </a:lstStyle>
          <a:p>
            <a:endParaRPr lang="en-US"/>
          </a:p>
        </p:txBody>
      </p:sp>
      <p:sp>
        <p:nvSpPr>
          <p:cNvPr id="22" name="Picture Placeholder 5"/>
          <p:cNvSpPr>
            <a:spLocks noGrp="1"/>
          </p:cNvSpPr>
          <p:nvPr>
            <p:ph type="pic" sz="quarter" idx="21"/>
          </p:nvPr>
        </p:nvSpPr>
        <p:spPr>
          <a:xfrm>
            <a:off x="6934200" y="2108200"/>
            <a:ext cx="1600200" cy="2108200"/>
          </a:xfrm>
        </p:spPr>
        <p:txBody>
          <a:bodyPr anchor="ctr" anchorCtr="0">
            <a:normAutofit/>
          </a:bodyPr>
          <a:lstStyle>
            <a:lvl1pPr marL="0" indent="0" algn="ctr">
              <a:buNone/>
              <a:defRPr sz="1400"/>
            </a:lvl1pPr>
          </a:lstStyle>
          <a:p>
            <a:endParaRPr lang="en-US"/>
          </a:p>
        </p:txBody>
      </p:sp>
      <p:grpSp>
        <p:nvGrpSpPr>
          <p:cNvPr id="2" name="Group 1"/>
          <p:cNvGrpSpPr/>
          <p:nvPr userDrawn="1"/>
        </p:nvGrpSpPr>
        <p:grpSpPr>
          <a:xfrm>
            <a:off x="0" y="4216400"/>
            <a:ext cx="9144000" cy="253997"/>
            <a:chOff x="0" y="3219450"/>
            <a:chExt cx="9144000" cy="190498"/>
          </a:xfrm>
        </p:grpSpPr>
        <p:sp>
          <p:nvSpPr>
            <p:cNvPr id="9" name="Isosceles Triangle 8"/>
            <p:cNvSpPr/>
            <p:nvPr userDrawn="1"/>
          </p:nvSpPr>
          <p:spPr>
            <a:xfrm rot="10800000">
              <a:off x="1219200" y="3257550"/>
              <a:ext cx="304800" cy="15239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3219450"/>
              <a:ext cx="9144000" cy="66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4" name="Picture Placeholder 5"/>
          <p:cNvSpPr>
            <a:spLocks noGrp="1"/>
          </p:cNvSpPr>
          <p:nvPr>
            <p:ph type="pic" sz="quarter" idx="22"/>
          </p:nvPr>
        </p:nvSpPr>
        <p:spPr>
          <a:xfrm>
            <a:off x="533400" y="2108200"/>
            <a:ext cx="1600200" cy="2108200"/>
          </a:xfrm>
        </p:spPr>
        <p:txBody>
          <a:bodyPr anchor="ctr" anchorCtr="0">
            <a:normAutofit/>
          </a:bodyPr>
          <a:lstStyle>
            <a:lvl1pPr marL="0" indent="0" algn="ctr">
              <a:buNone/>
              <a:defRPr sz="1400"/>
            </a:lvl1pPr>
          </a:lstStyle>
          <a:p>
            <a:endParaRPr lang="en-US"/>
          </a:p>
        </p:txBody>
      </p:sp>
      <p:sp>
        <p:nvSpPr>
          <p:cNvPr id="30" name="Picture Placeholder 5"/>
          <p:cNvSpPr>
            <a:spLocks noGrp="1"/>
          </p:cNvSpPr>
          <p:nvPr>
            <p:ph type="pic" sz="quarter" idx="23"/>
          </p:nvPr>
        </p:nvSpPr>
        <p:spPr>
          <a:xfrm>
            <a:off x="5334000" y="0"/>
            <a:ext cx="1600200" cy="2108200"/>
          </a:xfrm>
        </p:spPr>
        <p:txBody>
          <a:bodyPr anchor="ctr" anchorCtr="0">
            <a:normAutofit/>
          </a:bodyPr>
          <a:lstStyle>
            <a:lvl1pPr marL="0" indent="0" algn="ctr">
              <a:buNone/>
              <a:defRPr sz="1400"/>
            </a:lvl1pPr>
          </a:lstStyle>
          <a:p>
            <a:endParaRPr lang="en-US"/>
          </a:p>
        </p:txBody>
      </p:sp>
      <p:sp>
        <p:nvSpPr>
          <p:cNvPr id="31" name="Picture Placeholder 5"/>
          <p:cNvSpPr>
            <a:spLocks noGrp="1"/>
          </p:cNvSpPr>
          <p:nvPr>
            <p:ph type="pic" sz="quarter" idx="24"/>
          </p:nvPr>
        </p:nvSpPr>
        <p:spPr>
          <a:xfrm>
            <a:off x="2133600" y="0"/>
            <a:ext cx="1600200" cy="2108200"/>
          </a:xfrm>
        </p:spPr>
        <p:txBody>
          <a:bodyPr anchor="ctr" anchorCtr="0">
            <a:normAutofit/>
          </a:bodyPr>
          <a:lstStyle>
            <a:lvl1pPr marL="0" indent="0" algn="ctr">
              <a:buNone/>
              <a:defRPr sz="1400"/>
            </a:lvl1pPr>
          </a:lstStyle>
          <a:p>
            <a:endParaRPr lang="en-US"/>
          </a:p>
        </p:txBody>
      </p:sp>
      <p:sp>
        <p:nvSpPr>
          <p:cNvPr id="32" name="Picture Placeholder 5"/>
          <p:cNvSpPr>
            <a:spLocks noGrp="1"/>
          </p:cNvSpPr>
          <p:nvPr>
            <p:ph type="pic" sz="quarter" idx="25"/>
          </p:nvPr>
        </p:nvSpPr>
        <p:spPr>
          <a:xfrm>
            <a:off x="3733800" y="0"/>
            <a:ext cx="1600200" cy="2108200"/>
          </a:xfrm>
        </p:spPr>
        <p:txBody>
          <a:bodyPr anchor="ctr" anchorCtr="0">
            <a:normAutofit/>
          </a:bodyPr>
          <a:lstStyle>
            <a:lvl1pPr marL="0" indent="0" algn="ctr">
              <a:buNone/>
              <a:defRPr sz="1400"/>
            </a:lvl1pPr>
          </a:lstStyle>
          <a:p>
            <a:endParaRPr lang="en-US"/>
          </a:p>
        </p:txBody>
      </p:sp>
      <p:sp>
        <p:nvSpPr>
          <p:cNvPr id="33" name="Picture Placeholder 5"/>
          <p:cNvSpPr>
            <a:spLocks noGrp="1"/>
          </p:cNvSpPr>
          <p:nvPr>
            <p:ph type="pic" sz="quarter" idx="26"/>
          </p:nvPr>
        </p:nvSpPr>
        <p:spPr>
          <a:xfrm>
            <a:off x="6934200" y="0"/>
            <a:ext cx="1600200" cy="2108200"/>
          </a:xfrm>
        </p:spPr>
        <p:txBody>
          <a:bodyPr anchor="ctr" anchorCtr="0">
            <a:normAutofit/>
          </a:bodyPr>
          <a:lstStyle>
            <a:lvl1pPr marL="0" indent="0" algn="ctr">
              <a:buNone/>
              <a:defRPr sz="1400"/>
            </a:lvl1pPr>
          </a:lstStyle>
          <a:p>
            <a:endParaRPr lang="en-US"/>
          </a:p>
        </p:txBody>
      </p:sp>
      <p:sp>
        <p:nvSpPr>
          <p:cNvPr id="34" name="Picture Placeholder 5"/>
          <p:cNvSpPr>
            <a:spLocks noGrp="1"/>
          </p:cNvSpPr>
          <p:nvPr>
            <p:ph type="pic" sz="quarter" idx="27"/>
          </p:nvPr>
        </p:nvSpPr>
        <p:spPr>
          <a:xfrm>
            <a:off x="533400" y="0"/>
            <a:ext cx="1600200" cy="2108200"/>
          </a:xfrm>
        </p:spPr>
        <p:txBody>
          <a:bodyPr anchor="ctr" anchorCtr="0">
            <a:normAutofit/>
          </a:bodyPr>
          <a:lstStyle>
            <a:lvl1pPr marL="0" indent="0" algn="ctr">
              <a:buNone/>
              <a:defRPr sz="1400"/>
            </a:lvl1pPr>
          </a:lstStyle>
          <a:p>
            <a:endParaRPr lang="en-US"/>
          </a:p>
        </p:txBody>
      </p:sp>
      <p:sp>
        <p:nvSpPr>
          <p:cNvPr id="23" name="Text Placeholder 5"/>
          <p:cNvSpPr>
            <a:spLocks noGrp="1"/>
          </p:cNvSpPr>
          <p:nvPr>
            <p:ph type="body" sz="quarter" idx="28"/>
          </p:nvPr>
        </p:nvSpPr>
        <p:spPr>
          <a:xfrm>
            <a:off x="381000" y="5028653"/>
            <a:ext cx="8382000" cy="1156255"/>
          </a:xfrm>
        </p:spPr>
        <p:txBody>
          <a:bodyPr numCol="2" spcCol="457200">
            <a:normAutofit/>
          </a:bodyPr>
          <a:lstStyle>
            <a:lvl1pPr marL="0" indent="0">
              <a:buNone/>
              <a:defRPr sz="1600"/>
            </a:lvl1pPr>
          </a:lstStyle>
          <a:p>
            <a:pPr lvl="0"/>
            <a:r>
              <a:rPr lang="en-US"/>
              <a:t>Click to edit Master text styles</a:t>
            </a:r>
          </a:p>
        </p:txBody>
      </p:sp>
      <p:sp>
        <p:nvSpPr>
          <p:cNvPr id="25" name="Text Placeholder 10"/>
          <p:cNvSpPr>
            <a:spLocks noGrp="1"/>
          </p:cNvSpPr>
          <p:nvPr>
            <p:ph type="body" sz="quarter" idx="15" hasCustomPrompt="1"/>
          </p:nvPr>
        </p:nvSpPr>
        <p:spPr>
          <a:xfrm>
            <a:off x="381003" y="4495247"/>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pic>
        <p:nvPicPr>
          <p:cNvPr id="27" name="Picture 26">
            <a:extLst>
              <a:ext uri="{FF2B5EF4-FFF2-40B4-BE49-F238E27FC236}">
                <a16:creationId xmlns:a16="http://schemas.microsoft.com/office/drawing/2014/main" id="{EEA5825A-F9B4-4359-97EF-010885927F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20" name="TextBox 19">
            <a:extLst>
              <a:ext uri="{FF2B5EF4-FFF2-40B4-BE49-F238E27FC236}">
                <a16:creationId xmlns:a16="http://schemas.microsoft.com/office/drawing/2014/main" id="{CAD1278E-81B3-4A5A-8F77-71295C5C958C}"/>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11714384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Checkerboard Large">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4572000" y="177807"/>
            <a:ext cx="2286000" cy="2959100"/>
          </a:xfrm>
        </p:spPr>
        <p:txBody>
          <a:bodyPr anchor="ctr" anchorCtr="0"/>
          <a:lstStyle>
            <a:lvl1pPr marL="0" indent="0" algn="ctr">
              <a:buNone/>
              <a:defRPr/>
            </a:lvl1pPr>
          </a:lstStyle>
          <a:p>
            <a:endParaRPr lang="en-US"/>
          </a:p>
        </p:txBody>
      </p:sp>
      <p:sp>
        <p:nvSpPr>
          <p:cNvPr id="12" name="Picture Placeholder 5"/>
          <p:cNvSpPr>
            <a:spLocks noGrp="1"/>
          </p:cNvSpPr>
          <p:nvPr>
            <p:ph type="pic" sz="quarter" idx="14"/>
          </p:nvPr>
        </p:nvSpPr>
        <p:spPr>
          <a:xfrm>
            <a:off x="2286000" y="177807"/>
            <a:ext cx="2286000" cy="2959100"/>
          </a:xfrm>
        </p:spPr>
        <p:txBody>
          <a:bodyPr anchor="ctr" anchorCtr="0"/>
          <a:lstStyle>
            <a:lvl1pPr marL="0" indent="0" algn="ctr">
              <a:buNone/>
              <a:defRPr/>
            </a:lvl1pPr>
          </a:lstStyle>
          <a:p>
            <a:endParaRPr lang="en-US"/>
          </a:p>
        </p:txBody>
      </p:sp>
      <p:sp>
        <p:nvSpPr>
          <p:cNvPr id="22" name="Picture Placeholder 5"/>
          <p:cNvSpPr>
            <a:spLocks noGrp="1"/>
          </p:cNvSpPr>
          <p:nvPr>
            <p:ph type="pic" sz="quarter" idx="21"/>
          </p:nvPr>
        </p:nvSpPr>
        <p:spPr>
          <a:xfrm>
            <a:off x="6858000" y="177807"/>
            <a:ext cx="2286000" cy="2959100"/>
          </a:xfrm>
        </p:spPr>
        <p:txBody>
          <a:bodyPr anchor="ctr" anchorCtr="0"/>
          <a:lstStyle>
            <a:lvl1pPr marL="0" indent="0" algn="ctr">
              <a:buNone/>
              <a:defRPr/>
            </a:lvl1pPr>
          </a:lstStyle>
          <a:p>
            <a:endParaRPr lang="en-US"/>
          </a:p>
        </p:txBody>
      </p:sp>
      <p:sp>
        <p:nvSpPr>
          <p:cNvPr id="24" name="Picture Placeholder 5"/>
          <p:cNvSpPr>
            <a:spLocks noGrp="1"/>
          </p:cNvSpPr>
          <p:nvPr>
            <p:ph type="pic" sz="quarter" idx="22"/>
          </p:nvPr>
        </p:nvSpPr>
        <p:spPr>
          <a:xfrm>
            <a:off x="0" y="177807"/>
            <a:ext cx="2286000" cy="2959100"/>
          </a:xfrm>
        </p:spPr>
        <p:txBody>
          <a:bodyPr anchor="ctr" anchorCtr="0"/>
          <a:lstStyle>
            <a:lvl1pPr marL="0" indent="0" algn="ctr">
              <a:buNone/>
              <a:defRPr/>
            </a:lvl1pPr>
          </a:lstStyle>
          <a:p>
            <a:endParaRPr lang="en-US"/>
          </a:p>
        </p:txBody>
      </p:sp>
      <p:sp>
        <p:nvSpPr>
          <p:cNvPr id="25" name="Picture Placeholder 5"/>
          <p:cNvSpPr>
            <a:spLocks noGrp="1"/>
          </p:cNvSpPr>
          <p:nvPr>
            <p:ph type="pic" sz="quarter" idx="23"/>
          </p:nvPr>
        </p:nvSpPr>
        <p:spPr>
          <a:xfrm>
            <a:off x="4572000" y="3187703"/>
            <a:ext cx="2286000" cy="2959100"/>
          </a:xfrm>
        </p:spPr>
        <p:txBody>
          <a:bodyPr anchor="ctr" anchorCtr="0"/>
          <a:lstStyle>
            <a:lvl1pPr marL="0" indent="0" algn="ctr">
              <a:buNone/>
              <a:defRPr/>
            </a:lvl1pPr>
          </a:lstStyle>
          <a:p>
            <a:endParaRPr lang="en-US"/>
          </a:p>
        </p:txBody>
      </p:sp>
      <p:sp>
        <p:nvSpPr>
          <p:cNvPr id="26" name="Picture Placeholder 5"/>
          <p:cNvSpPr>
            <a:spLocks noGrp="1"/>
          </p:cNvSpPr>
          <p:nvPr>
            <p:ph type="pic" sz="quarter" idx="24"/>
          </p:nvPr>
        </p:nvSpPr>
        <p:spPr>
          <a:xfrm>
            <a:off x="2286000" y="3187703"/>
            <a:ext cx="2286000" cy="2959100"/>
          </a:xfrm>
        </p:spPr>
        <p:txBody>
          <a:bodyPr anchor="ctr" anchorCtr="0"/>
          <a:lstStyle>
            <a:lvl1pPr marL="0" indent="0" algn="ctr">
              <a:buNone/>
              <a:defRPr/>
            </a:lvl1pPr>
          </a:lstStyle>
          <a:p>
            <a:endParaRPr lang="en-US"/>
          </a:p>
        </p:txBody>
      </p:sp>
      <p:sp>
        <p:nvSpPr>
          <p:cNvPr id="27" name="Picture Placeholder 5"/>
          <p:cNvSpPr>
            <a:spLocks noGrp="1"/>
          </p:cNvSpPr>
          <p:nvPr>
            <p:ph type="pic" sz="quarter" idx="25"/>
          </p:nvPr>
        </p:nvSpPr>
        <p:spPr>
          <a:xfrm>
            <a:off x="6858000" y="3187703"/>
            <a:ext cx="2286000" cy="2959100"/>
          </a:xfrm>
        </p:spPr>
        <p:txBody>
          <a:bodyPr anchor="ctr" anchorCtr="0"/>
          <a:lstStyle>
            <a:lvl1pPr marL="0" indent="0" algn="ctr">
              <a:buNone/>
              <a:defRPr/>
            </a:lvl1pPr>
          </a:lstStyle>
          <a:p>
            <a:endParaRPr lang="en-US"/>
          </a:p>
        </p:txBody>
      </p:sp>
      <p:sp>
        <p:nvSpPr>
          <p:cNvPr id="28" name="Picture Placeholder 5"/>
          <p:cNvSpPr>
            <a:spLocks noGrp="1"/>
          </p:cNvSpPr>
          <p:nvPr>
            <p:ph type="pic" sz="quarter" idx="26"/>
          </p:nvPr>
        </p:nvSpPr>
        <p:spPr>
          <a:xfrm>
            <a:off x="0" y="3187703"/>
            <a:ext cx="2286000" cy="2959100"/>
          </a:xfrm>
        </p:spPr>
        <p:txBody>
          <a:bodyPr anchor="ctr" anchorCtr="0"/>
          <a:lstStyle>
            <a:lvl1pPr marL="0" indent="0" algn="ctr">
              <a:buNone/>
              <a:defRPr/>
            </a:lvl1pPr>
          </a:lstStyle>
          <a:p>
            <a:endParaRPr lang="en-US"/>
          </a:p>
        </p:txBody>
      </p:sp>
      <p:cxnSp>
        <p:nvCxnSpPr>
          <p:cNvPr id="14" name="Straight Connector 13"/>
          <p:cNvCxnSpPr/>
          <p:nvPr userDrawn="1"/>
        </p:nvCxnSpPr>
        <p:spPr>
          <a:xfrm>
            <a:off x="304800" y="61468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7"/>
            <a:ext cx="9144000" cy="1397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p:cNvSpPr/>
          <p:nvPr userDrawn="1"/>
        </p:nvSpPr>
        <p:spPr>
          <a:xfrm>
            <a:off x="0" y="6203957"/>
            <a:ext cx="9144000" cy="1397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B9F2A3A7-4E53-4F97-B69C-D8BFE1316E0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1" y="6372849"/>
            <a:ext cx="908756" cy="488854"/>
          </a:xfrm>
          <a:prstGeom prst="rect">
            <a:avLst/>
          </a:prstGeom>
        </p:spPr>
      </p:pic>
      <p:sp>
        <p:nvSpPr>
          <p:cNvPr id="16" name="TextBox 15">
            <a:extLst>
              <a:ext uri="{FF2B5EF4-FFF2-40B4-BE49-F238E27FC236}">
                <a16:creationId xmlns:a16="http://schemas.microsoft.com/office/drawing/2014/main" id="{96AE4A49-3C9B-43B8-9FB0-8481A66A1C00}"/>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15041762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3 People">
    <p:spTree>
      <p:nvGrpSpPr>
        <p:cNvPr id="1" name=""/>
        <p:cNvGrpSpPr/>
        <p:nvPr/>
      </p:nvGrpSpPr>
      <p:grpSpPr>
        <a:xfrm>
          <a:off x="0" y="0"/>
          <a:ext cx="0" cy="0"/>
          <a:chOff x="0" y="0"/>
          <a:chExt cx="0" cy="0"/>
        </a:xfrm>
      </p:grpSpPr>
      <p:sp>
        <p:nvSpPr>
          <p:cNvPr id="13" name="Rectangle 12"/>
          <p:cNvSpPr/>
          <p:nvPr userDrawn="1"/>
        </p:nvSpPr>
        <p:spPr>
          <a:xfrm>
            <a:off x="64770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2" name="Rectangle 11"/>
          <p:cNvSpPr/>
          <p:nvPr userDrawn="1"/>
        </p:nvSpPr>
        <p:spPr>
          <a:xfrm>
            <a:off x="3505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 name="Rectangle 2"/>
          <p:cNvSpPr/>
          <p:nvPr userDrawn="1"/>
        </p:nvSpPr>
        <p:spPr>
          <a:xfrm>
            <a:off x="457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0" name="Picture Placeholder 9"/>
          <p:cNvSpPr>
            <a:spLocks noGrp="1"/>
          </p:cNvSpPr>
          <p:nvPr>
            <p:ph type="pic" sz="quarter" idx="14"/>
          </p:nvPr>
        </p:nvSpPr>
        <p:spPr>
          <a:xfrm>
            <a:off x="533403" y="1539252"/>
            <a:ext cx="2046111" cy="2830285"/>
          </a:xfrm>
        </p:spPr>
        <p:txBody>
          <a:bodyPr anchor="ctr" anchorCtr="0"/>
          <a:lstStyle>
            <a:lvl1pPr marL="0" indent="0" algn="ctr">
              <a:buNone/>
              <a:defRPr/>
            </a:lvl1pPr>
          </a:lstStyle>
          <a:p>
            <a:endParaRPr lang="en-US"/>
          </a:p>
        </p:txBody>
      </p:sp>
      <p:sp>
        <p:nvSpPr>
          <p:cNvPr id="9" name="Picture Placeholder 9"/>
          <p:cNvSpPr>
            <a:spLocks noGrp="1"/>
          </p:cNvSpPr>
          <p:nvPr>
            <p:ph type="pic" sz="quarter" idx="15"/>
          </p:nvPr>
        </p:nvSpPr>
        <p:spPr>
          <a:xfrm>
            <a:off x="3581403" y="1539252"/>
            <a:ext cx="2046111" cy="2830285"/>
          </a:xfrm>
        </p:spPr>
        <p:txBody>
          <a:bodyPr anchor="ctr" anchorCtr="0"/>
          <a:lstStyle>
            <a:lvl1pPr marL="0" indent="0" algn="ctr">
              <a:buNone/>
              <a:defRPr/>
            </a:lvl1pPr>
          </a:lstStyle>
          <a:p>
            <a:endParaRPr lang="en-US"/>
          </a:p>
        </p:txBody>
      </p:sp>
      <p:sp>
        <p:nvSpPr>
          <p:cNvPr id="11" name="Picture Placeholder 9"/>
          <p:cNvSpPr>
            <a:spLocks noGrp="1"/>
          </p:cNvSpPr>
          <p:nvPr>
            <p:ph type="pic" sz="quarter" idx="16"/>
          </p:nvPr>
        </p:nvSpPr>
        <p:spPr>
          <a:xfrm>
            <a:off x="6553203" y="1539252"/>
            <a:ext cx="2046111" cy="2830285"/>
          </a:xfrm>
        </p:spPr>
        <p:txBody>
          <a:bodyPr anchor="ctr" anchorCtr="0"/>
          <a:lstStyle>
            <a:lvl1pPr marL="0" indent="0" algn="ctr">
              <a:buNone/>
              <a:defRPr/>
            </a:lvl1pPr>
          </a:lstStyle>
          <a:p>
            <a:endParaRPr lang="en-US"/>
          </a:p>
        </p:txBody>
      </p:sp>
      <p:sp>
        <p:nvSpPr>
          <p:cNvPr id="18" name="Text Placeholder 17"/>
          <p:cNvSpPr>
            <a:spLocks noGrp="1"/>
          </p:cNvSpPr>
          <p:nvPr>
            <p:ph type="body" sz="quarter" idx="17" hasCustomPrompt="1"/>
          </p:nvPr>
        </p:nvSpPr>
        <p:spPr>
          <a:xfrm>
            <a:off x="304800" y="4633185"/>
            <a:ext cx="24384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0" name="Text Placeholder 19"/>
          <p:cNvSpPr>
            <a:spLocks noGrp="1"/>
          </p:cNvSpPr>
          <p:nvPr>
            <p:ph type="body" sz="quarter" idx="18"/>
          </p:nvPr>
        </p:nvSpPr>
        <p:spPr>
          <a:xfrm>
            <a:off x="304800" y="5060788"/>
            <a:ext cx="2438400" cy="1117600"/>
          </a:xfrm>
        </p:spPr>
        <p:txBody>
          <a:bodyPr>
            <a:normAutofit/>
          </a:bodyPr>
          <a:lstStyle>
            <a:lvl1pPr marL="0" indent="0" algn="ctr">
              <a:buNone/>
              <a:defRPr sz="1400"/>
            </a:lvl1pPr>
          </a:lstStyle>
          <a:p>
            <a:pPr lvl="0"/>
            <a:r>
              <a:rPr lang="en-US"/>
              <a:t>Click to</a:t>
            </a:r>
          </a:p>
        </p:txBody>
      </p:sp>
      <p:cxnSp>
        <p:nvCxnSpPr>
          <p:cNvPr id="22" name="Straight Connector 21"/>
          <p:cNvCxnSpPr/>
          <p:nvPr userDrawn="1"/>
        </p:nvCxnSpPr>
        <p:spPr>
          <a:xfrm>
            <a:off x="3095625"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6096000"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17"/>
          <p:cNvSpPr>
            <a:spLocks noGrp="1"/>
          </p:cNvSpPr>
          <p:nvPr>
            <p:ph type="body" sz="quarter" idx="19" hasCustomPrompt="1"/>
          </p:nvPr>
        </p:nvSpPr>
        <p:spPr>
          <a:xfrm>
            <a:off x="34290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8" name="Text Placeholder 19"/>
          <p:cNvSpPr>
            <a:spLocks noGrp="1"/>
          </p:cNvSpPr>
          <p:nvPr>
            <p:ph type="body" sz="quarter" idx="20"/>
          </p:nvPr>
        </p:nvSpPr>
        <p:spPr>
          <a:xfrm>
            <a:off x="3429000" y="5060788"/>
            <a:ext cx="2362200" cy="1117600"/>
          </a:xfrm>
        </p:spPr>
        <p:txBody>
          <a:bodyPr>
            <a:normAutofit/>
          </a:bodyPr>
          <a:lstStyle>
            <a:lvl1pPr marL="0" indent="0" algn="ctr">
              <a:buNone/>
              <a:defRPr sz="1400"/>
            </a:lvl1pPr>
          </a:lstStyle>
          <a:p>
            <a:pPr lvl="0"/>
            <a:r>
              <a:rPr lang="en-US"/>
              <a:t>Click to</a:t>
            </a:r>
          </a:p>
        </p:txBody>
      </p:sp>
      <p:sp>
        <p:nvSpPr>
          <p:cNvPr id="29" name="Text Placeholder 17"/>
          <p:cNvSpPr>
            <a:spLocks noGrp="1"/>
          </p:cNvSpPr>
          <p:nvPr>
            <p:ph type="body" sz="quarter" idx="21" hasCustomPrompt="1"/>
          </p:nvPr>
        </p:nvSpPr>
        <p:spPr>
          <a:xfrm>
            <a:off x="64008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30" name="Text Placeholder 19"/>
          <p:cNvSpPr>
            <a:spLocks noGrp="1"/>
          </p:cNvSpPr>
          <p:nvPr>
            <p:ph type="body" sz="quarter" idx="22"/>
          </p:nvPr>
        </p:nvSpPr>
        <p:spPr>
          <a:xfrm>
            <a:off x="6400800" y="5060788"/>
            <a:ext cx="2362200" cy="1117600"/>
          </a:xfrm>
        </p:spPr>
        <p:txBody>
          <a:bodyPr>
            <a:normAutofit/>
          </a:bodyPr>
          <a:lstStyle>
            <a:lvl1pPr marL="0" indent="0" algn="ctr">
              <a:buNone/>
              <a:defRPr sz="1400"/>
            </a:lvl1pPr>
          </a:lstStyle>
          <a:p>
            <a:pPr lvl="0"/>
            <a:r>
              <a:rPr lang="en-US"/>
              <a:t>Click to</a:t>
            </a:r>
          </a:p>
        </p:txBody>
      </p:sp>
      <p:sp>
        <p:nvSpPr>
          <p:cNvPr id="14" name="Title 13"/>
          <p:cNvSpPr>
            <a:spLocks noGrp="1"/>
          </p:cNvSpPr>
          <p:nvPr>
            <p:ph type="title"/>
          </p:nvPr>
        </p:nvSpPr>
        <p:spPr/>
        <p:txBody>
          <a:bodyPr/>
          <a:lstStyle/>
          <a:p>
            <a:r>
              <a:rPr lang="en-US"/>
              <a:t>Click to edit Master title style</a:t>
            </a:r>
          </a:p>
        </p:txBody>
      </p:sp>
      <p:cxnSp>
        <p:nvCxnSpPr>
          <p:cNvPr id="25" name="Straight Connector 24"/>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76743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4 People">
    <p:spTree>
      <p:nvGrpSpPr>
        <p:cNvPr id="1" name=""/>
        <p:cNvGrpSpPr/>
        <p:nvPr/>
      </p:nvGrpSpPr>
      <p:grpSpPr>
        <a:xfrm>
          <a:off x="0" y="0"/>
          <a:ext cx="0" cy="0"/>
          <a:chOff x="0" y="0"/>
          <a:chExt cx="0" cy="0"/>
        </a:xfrm>
      </p:grpSpPr>
      <p:sp>
        <p:nvSpPr>
          <p:cNvPr id="6" name="Rectangle 5"/>
          <p:cNvSpPr/>
          <p:nvPr userDrawn="1"/>
        </p:nvSpPr>
        <p:spPr>
          <a:xfrm>
            <a:off x="4572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6416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8260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70104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533400" y="1511300"/>
            <a:ext cx="1524000" cy="2133600"/>
          </a:xfrm>
        </p:spPr>
        <p:txBody>
          <a:bodyPr>
            <a:normAutofit/>
          </a:bodyPr>
          <a:lstStyle>
            <a:lvl1pPr marL="0" indent="0">
              <a:buNone/>
              <a:defRPr sz="1600"/>
            </a:lvl1pPr>
          </a:lstStyle>
          <a:p>
            <a:endParaRPr lang="en-US"/>
          </a:p>
        </p:txBody>
      </p:sp>
      <p:sp>
        <p:nvSpPr>
          <p:cNvPr id="22" name="Text Placeholder 20"/>
          <p:cNvSpPr>
            <a:spLocks noGrp="1"/>
          </p:cNvSpPr>
          <p:nvPr userDrawn="1">
            <p:ph type="body" sz="quarter" idx="18"/>
          </p:nvPr>
        </p:nvSpPr>
        <p:spPr>
          <a:xfrm>
            <a:off x="342900" y="4660907"/>
            <a:ext cx="1943101" cy="1530351"/>
          </a:xfrm>
        </p:spPr>
        <p:txBody>
          <a:bodyPr>
            <a:normAutofit/>
          </a:bodyPr>
          <a:lstStyle>
            <a:lvl1pPr marL="0" indent="0" algn="l">
              <a:buNone/>
              <a:defRPr sz="1400"/>
            </a:lvl1pPr>
          </a:lstStyle>
          <a:p>
            <a:pPr lvl="0"/>
            <a:r>
              <a:rPr lang="en-US"/>
              <a:t>Click </a:t>
            </a:r>
          </a:p>
        </p:txBody>
      </p:sp>
      <p:sp>
        <p:nvSpPr>
          <p:cNvPr id="26" name="Text Placeholder 25"/>
          <p:cNvSpPr>
            <a:spLocks noGrp="1"/>
          </p:cNvSpPr>
          <p:nvPr userDrawn="1">
            <p:ph type="body" sz="quarter" idx="21" hasCustomPrompt="1"/>
          </p:nvPr>
        </p:nvSpPr>
        <p:spPr>
          <a:xfrm>
            <a:off x="342899"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342899"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717800" y="1511300"/>
            <a:ext cx="1524000" cy="2133600"/>
          </a:xfrm>
        </p:spPr>
        <p:txBody>
          <a:bodyPr>
            <a:normAutofit/>
          </a:bodyPr>
          <a:lstStyle>
            <a:lvl1pPr marL="0" indent="0">
              <a:buNone/>
              <a:defRPr sz="1600"/>
            </a:lvl1pPr>
          </a:lstStyle>
          <a:p>
            <a:endParaRPr lang="en-US"/>
          </a:p>
        </p:txBody>
      </p:sp>
      <p:sp>
        <p:nvSpPr>
          <p:cNvPr id="40" name="Picture Placeholder 15"/>
          <p:cNvSpPr>
            <a:spLocks noGrp="1"/>
          </p:cNvSpPr>
          <p:nvPr userDrawn="1">
            <p:ph type="pic" sz="quarter" idx="24"/>
          </p:nvPr>
        </p:nvSpPr>
        <p:spPr>
          <a:xfrm>
            <a:off x="4902200" y="1511300"/>
            <a:ext cx="1524000" cy="2133600"/>
          </a:xfrm>
        </p:spPr>
        <p:txBody>
          <a:bodyPr>
            <a:normAutofit/>
          </a:bodyPr>
          <a:lstStyle>
            <a:lvl1pPr marL="0" indent="0">
              <a:buNone/>
              <a:defRPr sz="1600"/>
            </a:lvl1pPr>
          </a:lstStyle>
          <a:p>
            <a:endParaRPr lang="en-US"/>
          </a:p>
        </p:txBody>
      </p:sp>
      <p:sp>
        <p:nvSpPr>
          <p:cNvPr id="44" name="Picture Placeholder 15"/>
          <p:cNvSpPr>
            <a:spLocks noGrp="1"/>
          </p:cNvSpPr>
          <p:nvPr userDrawn="1">
            <p:ph type="pic" sz="quarter" idx="25"/>
          </p:nvPr>
        </p:nvSpPr>
        <p:spPr>
          <a:xfrm>
            <a:off x="7086600" y="1511300"/>
            <a:ext cx="1524000" cy="2133600"/>
          </a:xfrm>
        </p:spPr>
        <p:txBody>
          <a:bodyPr>
            <a:normAutofit/>
          </a:bodyPr>
          <a:lstStyle>
            <a:lvl1pPr marL="0" indent="0">
              <a:buNone/>
              <a:defRPr sz="1600"/>
            </a:lvl1pPr>
          </a:lstStyle>
          <a:p>
            <a:endParaRPr lang="en-US"/>
          </a:p>
        </p:txBody>
      </p:sp>
      <p:cxnSp>
        <p:nvCxnSpPr>
          <p:cNvPr id="46" name="Straight Connector 45"/>
          <p:cNvCxnSpPr/>
          <p:nvPr userDrawn="1"/>
        </p:nvCxnSpPr>
        <p:spPr>
          <a:xfrm>
            <a:off x="23622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45720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6753225"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70" name="Text Placeholder 20"/>
          <p:cNvSpPr>
            <a:spLocks noGrp="1"/>
          </p:cNvSpPr>
          <p:nvPr userDrawn="1">
            <p:ph type="body" sz="quarter" idx="26"/>
          </p:nvPr>
        </p:nvSpPr>
        <p:spPr>
          <a:xfrm>
            <a:off x="2514605" y="4660907"/>
            <a:ext cx="1904999" cy="1530351"/>
          </a:xfrm>
        </p:spPr>
        <p:txBody>
          <a:bodyPr>
            <a:normAutofit/>
          </a:bodyPr>
          <a:lstStyle>
            <a:lvl1pPr marL="0" indent="0" algn="l">
              <a:buNone/>
              <a:defRPr sz="1400"/>
            </a:lvl1pPr>
          </a:lstStyle>
          <a:p>
            <a:pPr lvl="0"/>
            <a:r>
              <a:rPr lang="en-US"/>
              <a:t>Click </a:t>
            </a:r>
          </a:p>
        </p:txBody>
      </p:sp>
      <p:sp>
        <p:nvSpPr>
          <p:cNvPr id="71" name="Text Placeholder 25"/>
          <p:cNvSpPr>
            <a:spLocks noGrp="1"/>
          </p:cNvSpPr>
          <p:nvPr userDrawn="1">
            <p:ph type="body" sz="quarter" idx="27" hasCustomPrompt="1"/>
          </p:nvPr>
        </p:nvSpPr>
        <p:spPr>
          <a:xfrm>
            <a:off x="25146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146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3" name="Text Placeholder 20"/>
          <p:cNvSpPr>
            <a:spLocks noGrp="1"/>
          </p:cNvSpPr>
          <p:nvPr userDrawn="1">
            <p:ph type="body" sz="quarter" idx="29"/>
          </p:nvPr>
        </p:nvSpPr>
        <p:spPr>
          <a:xfrm>
            <a:off x="4724405" y="4660907"/>
            <a:ext cx="1904999" cy="1530351"/>
          </a:xfrm>
        </p:spPr>
        <p:txBody>
          <a:bodyPr>
            <a:normAutofit/>
          </a:bodyPr>
          <a:lstStyle>
            <a:lvl1pPr marL="0" indent="0" algn="l">
              <a:buNone/>
              <a:defRPr sz="1400"/>
            </a:lvl1pPr>
          </a:lstStyle>
          <a:p>
            <a:pPr lvl="0"/>
            <a:r>
              <a:rPr lang="en-US"/>
              <a:t>Click </a:t>
            </a:r>
          </a:p>
        </p:txBody>
      </p:sp>
      <p:sp>
        <p:nvSpPr>
          <p:cNvPr id="74" name="Text Placeholder 25"/>
          <p:cNvSpPr>
            <a:spLocks noGrp="1"/>
          </p:cNvSpPr>
          <p:nvPr userDrawn="1">
            <p:ph type="body" sz="quarter" idx="30" hasCustomPrompt="1"/>
          </p:nvPr>
        </p:nvSpPr>
        <p:spPr>
          <a:xfrm>
            <a:off x="47244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6" name="Text Placeholder 20"/>
          <p:cNvSpPr>
            <a:spLocks noGrp="1"/>
          </p:cNvSpPr>
          <p:nvPr userDrawn="1">
            <p:ph type="body" sz="quarter" idx="32"/>
          </p:nvPr>
        </p:nvSpPr>
        <p:spPr>
          <a:xfrm>
            <a:off x="6886579" y="4660907"/>
            <a:ext cx="1904999" cy="1530351"/>
          </a:xfrm>
        </p:spPr>
        <p:txBody>
          <a:bodyPr>
            <a:normAutofit/>
          </a:bodyPr>
          <a:lstStyle>
            <a:lvl1pPr marL="0" indent="0" algn="l">
              <a:buNone/>
              <a:defRPr sz="1400"/>
            </a:lvl1pPr>
          </a:lstStyle>
          <a:p>
            <a:pPr lvl="0"/>
            <a:r>
              <a:rPr lang="en-US"/>
              <a:t>Click </a:t>
            </a:r>
          </a:p>
        </p:txBody>
      </p:sp>
      <p:sp>
        <p:nvSpPr>
          <p:cNvPr id="77" name="Text Placeholder 25"/>
          <p:cNvSpPr>
            <a:spLocks noGrp="1"/>
          </p:cNvSpPr>
          <p:nvPr userDrawn="1">
            <p:ph type="body" sz="quarter" idx="33" hasCustomPrompt="1"/>
          </p:nvPr>
        </p:nvSpPr>
        <p:spPr>
          <a:xfrm>
            <a:off x="6886576"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86576"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10" name="Title 9"/>
          <p:cNvSpPr>
            <a:spLocks noGrp="1"/>
          </p:cNvSpPr>
          <p:nvPr>
            <p:ph type="title"/>
          </p:nvPr>
        </p:nvSpPr>
        <p:spPr/>
        <p:txBody>
          <a:bodyPr/>
          <a:lstStyle/>
          <a:p>
            <a:r>
              <a:rPr lang="en-US"/>
              <a:t>Click to edit Master title style</a:t>
            </a:r>
          </a:p>
        </p:txBody>
      </p:sp>
      <p:cxnSp>
        <p:nvCxnSpPr>
          <p:cNvPr id="35" name="Straight Connector 34"/>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1767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4 People Summary">
    <p:spTree>
      <p:nvGrpSpPr>
        <p:cNvPr id="1" name=""/>
        <p:cNvGrpSpPr/>
        <p:nvPr/>
      </p:nvGrpSpPr>
      <p:grpSpPr>
        <a:xfrm>
          <a:off x="0" y="0"/>
          <a:ext cx="0" cy="0"/>
          <a:chOff x="0" y="0"/>
          <a:chExt cx="0" cy="0"/>
        </a:xfrm>
      </p:grpSpPr>
      <p:sp>
        <p:nvSpPr>
          <p:cNvPr id="6" name="Rectangle 5"/>
          <p:cNvSpPr/>
          <p:nvPr userDrawn="1"/>
        </p:nvSpPr>
        <p:spPr>
          <a:xfrm>
            <a:off x="3810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5146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6482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67818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474519" y="1545599"/>
            <a:ext cx="1870364" cy="3157728"/>
          </a:xfrm>
        </p:spPr>
        <p:txBody>
          <a:bodyPr>
            <a:normAutofit/>
          </a:bodyPr>
          <a:lstStyle>
            <a:lvl1pPr marL="0" indent="0">
              <a:buNone/>
              <a:defRPr sz="2000"/>
            </a:lvl1pPr>
          </a:lstStyle>
          <a:p>
            <a:endParaRPr lang="en-US"/>
          </a:p>
        </p:txBody>
      </p:sp>
      <p:sp>
        <p:nvSpPr>
          <p:cNvPr id="26" name="Text Placeholder 25"/>
          <p:cNvSpPr>
            <a:spLocks noGrp="1"/>
          </p:cNvSpPr>
          <p:nvPr userDrawn="1">
            <p:ph type="body" sz="quarter" idx="21" hasCustomPrompt="1"/>
          </p:nvPr>
        </p:nvSpPr>
        <p:spPr>
          <a:xfrm>
            <a:off x="4572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4572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608119" y="1545599"/>
            <a:ext cx="1870364" cy="3157728"/>
          </a:xfrm>
        </p:spPr>
        <p:txBody>
          <a:bodyPr>
            <a:normAutofit/>
          </a:bodyPr>
          <a:lstStyle>
            <a:lvl1pPr marL="0" indent="0">
              <a:buNone/>
              <a:defRPr sz="2000"/>
            </a:lvl1pPr>
          </a:lstStyle>
          <a:p>
            <a:endParaRPr lang="en-US"/>
          </a:p>
        </p:txBody>
      </p:sp>
      <p:sp>
        <p:nvSpPr>
          <p:cNvPr id="40" name="Picture Placeholder 15"/>
          <p:cNvSpPr>
            <a:spLocks noGrp="1"/>
          </p:cNvSpPr>
          <p:nvPr userDrawn="1">
            <p:ph type="pic" sz="quarter" idx="24"/>
          </p:nvPr>
        </p:nvSpPr>
        <p:spPr>
          <a:xfrm>
            <a:off x="4741719" y="1545599"/>
            <a:ext cx="1870364" cy="3157728"/>
          </a:xfrm>
        </p:spPr>
        <p:txBody>
          <a:bodyPr>
            <a:normAutofit/>
          </a:bodyPr>
          <a:lstStyle>
            <a:lvl1pPr marL="0" indent="0">
              <a:buNone/>
              <a:defRPr sz="2000"/>
            </a:lvl1pPr>
          </a:lstStyle>
          <a:p>
            <a:endParaRPr lang="en-US"/>
          </a:p>
        </p:txBody>
      </p:sp>
      <p:sp>
        <p:nvSpPr>
          <p:cNvPr id="44" name="Picture Placeholder 15"/>
          <p:cNvSpPr>
            <a:spLocks noGrp="1"/>
          </p:cNvSpPr>
          <p:nvPr userDrawn="1">
            <p:ph type="pic" sz="quarter" idx="25"/>
          </p:nvPr>
        </p:nvSpPr>
        <p:spPr>
          <a:xfrm>
            <a:off x="6875319" y="1545599"/>
            <a:ext cx="1870364" cy="3157728"/>
          </a:xfrm>
        </p:spPr>
        <p:txBody>
          <a:bodyPr>
            <a:normAutofit/>
          </a:bodyPr>
          <a:lstStyle>
            <a:lvl1pPr marL="0" indent="0">
              <a:buNone/>
              <a:defRPr sz="2000"/>
            </a:lvl1pPr>
          </a:lstStyle>
          <a:p>
            <a:endParaRPr lang="en-US"/>
          </a:p>
        </p:txBody>
      </p:sp>
      <p:sp>
        <p:nvSpPr>
          <p:cNvPr id="71" name="Text Placeholder 25"/>
          <p:cNvSpPr>
            <a:spLocks noGrp="1"/>
          </p:cNvSpPr>
          <p:nvPr userDrawn="1">
            <p:ph type="body" sz="quarter" idx="27" hasCustomPrompt="1"/>
          </p:nvPr>
        </p:nvSpPr>
        <p:spPr>
          <a:xfrm>
            <a:off x="25908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908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4" name="Text Placeholder 25"/>
          <p:cNvSpPr>
            <a:spLocks noGrp="1"/>
          </p:cNvSpPr>
          <p:nvPr userDrawn="1">
            <p:ph type="body" sz="quarter" idx="30" hasCustomPrompt="1"/>
          </p:nvPr>
        </p:nvSpPr>
        <p:spPr>
          <a:xfrm>
            <a:off x="47244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7" name="Text Placeholder 25"/>
          <p:cNvSpPr>
            <a:spLocks noGrp="1"/>
          </p:cNvSpPr>
          <p:nvPr userDrawn="1">
            <p:ph type="body" sz="quarter" idx="33" hasCustomPrompt="1"/>
          </p:nvPr>
        </p:nvSpPr>
        <p:spPr>
          <a:xfrm>
            <a:off x="6858000" y="5002031"/>
            <a:ext cx="1981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58000" y="5480433"/>
            <a:ext cx="19812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10" name="Title 9"/>
          <p:cNvSpPr>
            <a:spLocks noGrp="1"/>
          </p:cNvSpPr>
          <p:nvPr>
            <p:ph type="title"/>
          </p:nvPr>
        </p:nvSpPr>
        <p:spPr/>
        <p:txBody>
          <a:bodyPr/>
          <a:lstStyle/>
          <a:p>
            <a:r>
              <a:rPr lang="en-US"/>
              <a:t>Click to edit Master title style</a:t>
            </a:r>
          </a:p>
        </p:txBody>
      </p:sp>
      <p:cxnSp>
        <p:nvCxnSpPr>
          <p:cNvPr id="41" name="Straight Connector 40"/>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054971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Item Detail">
    <p:spTree>
      <p:nvGrpSpPr>
        <p:cNvPr id="1" name=""/>
        <p:cNvGrpSpPr/>
        <p:nvPr/>
      </p:nvGrpSpPr>
      <p:grpSpPr>
        <a:xfrm>
          <a:off x="0" y="0"/>
          <a:ext cx="0" cy="0"/>
          <a:chOff x="0" y="0"/>
          <a:chExt cx="0" cy="0"/>
        </a:xfrm>
      </p:grpSpPr>
      <p:sp>
        <p:nvSpPr>
          <p:cNvPr id="12" name="Rectangle 11"/>
          <p:cNvSpPr/>
          <p:nvPr userDrawn="1"/>
        </p:nvSpPr>
        <p:spPr>
          <a:xfrm>
            <a:off x="533400" y="1396999"/>
            <a:ext cx="3200400" cy="4368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0" name="Picture Placeholder 9"/>
          <p:cNvSpPr>
            <a:spLocks noGrp="1"/>
          </p:cNvSpPr>
          <p:nvPr userDrawn="1">
            <p:ph type="pic" sz="quarter" idx="14"/>
          </p:nvPr>
        </p:nvSpPr>
        <p:spPr>
          <a:xfrm>
            <a:off x="609600" y="1498599"/>
            <a:ext cx="3048000" cy="4165600"/>
          </a:xfrm>
        </p:spPr>
        <p:txBody>
          <a:bodyPr/>
          <a:lstStyle>
            <a:lvl1pPr marL="0" indent="0">
              <a:buNone/>
              <a:defRPr/>
            </a:lvl1pPr>
          </a:lstStyle>
          <a:p>
            <a:endParaRPr lang="en-US"/>
          </a:p>
        </p:txBody>
      </p:sp>
      <p:sp>
        <p:nvSpPr>
          <p:cNvPr id="7" name="Text Placeholder 6"/>
          <p:cNvSpPr>
            <a:spLocks noGrp="1"/>
          </p:cNvSpPr>
          <p:nvPr userDrawn="1">
            <p:ph type="body" sz="quarter" idx="15" hasCustomPrompt="1"/>
          </p:nvPr>
        </p:nvSpPr>
        <p:spPr>
          <a:xfrm>
            <a:off x="4038600" y="1485900"/>
            <a:ext cx="3352800" cy="508000"/>
          </a:xfrm>
        </p:spPr>
        <p:txBody>
          <a:bodyPr>
            <a:noAutofit/>
          </a:bodyPr>
          <a:lstStyle>
            <a:lvl1pPr marL="0" indent="0">
              <a:buNone/>
              <a:defRPr sz="2800">
                <a:latin typeface="Franklin Gothic Medium Cond" panose="020B0606030402020204" pitchFamily="34" charset="0"/>
              </a:defRPr>
            </a:lvl1pPr>
          </a:lstStyle>
          <a:p>
            <a:pPr lvl="0"/>
            <a:r>
              <a:rPr lang="en-US"/>
              <a:t>CLICK </a:t>
            </a:r>
          </a:p>
        </p:txBody>
      </p:sp>
      <p:sp>
        <p:nvSpPr>
          <p:cNvPr id="11" name="Text Placeholder 6"/>
          <p:cNvSpPr>
            <a:spLocks noGrp="1"/>
          </p:cNvSpPr>
          <p:nvPr userDrawn="1">
            <p:ph type="body" sz="quarter" idx="16" hasCustomPrompt="1"/>
          </p:nvPr>
        </p:nvSpPr>
        <p:spPr>
          <a:xfrm>
            <a:off x="4038600" y="2032000"/>
            <a:ext cx="3352800" cy="406400"/>
          </a:xfrm>
        </p:spPr>
        <p:txBody>
          <a:bodyPr>
            <a:noAutofit/>
          </a:bodyPr>
          <a:lstStyle>
            <a:lvl1pPr marL="0" indent="0">
              <a:buNone/>
              <a:defRPr sz="2000">
                <a:solidFill>
                  <a:schemeClr val="bg2">
                    <a:lumMod val="65000"/>
                  </a:schemeClr>
                </a:solidFill>
                <a:latin typeface="Franklin Gothic Medium Cond" panose="020B0606030402020204" pitchFamily="34" charset="0"/>
              </a:defRPr>
            </a:lvl1pPr>
          </a:lstStyle>
          <a:p>
            <a:pPr lvl="0"/>
            <a:r>
              <a:rPr lang="en-US"/>
              <a:t>CLICK </a:t>
            </a:r>
          </a:p>
        </p:txBody>
      </p:sp>
      <p:sp>
        <p:nvSpPr>
          <p:cNvPr id="13" name="Text Placeholder 12"/>
          <p:cNvSpPr>
            <a:spLocks noGrp="1"/>
          </p:cNvSpPr>
          <p:nvPr userDrawn="1">
            <p:ph type="body" sz="quarter" idx="17"/>
          </p:nvPr>
        </p:nvSpPr>
        <p:spPr>
          <a:xfrm>
            <a:off x="4038600" y="2476500"/>
            <a:ext cx="4724400" cy="1320800"/>
          </a:xfrm>
        </p:spPr>
        <p:txBody>
          <a:bodyPr>
            <a:normAutofit/>
          </a:bodyPr>
          <a:lstStyle>
            <a:lvl1pPr marL="0" indent="0">
              <a:buNone/>
              <a:defRPr sz="1400"/>
            </a:lvl1pPr>
          </a:lstStyle>
          <a:p>
            <a:pPr lvl="0"/>
            <a:r>
              <a:rPr lang="en-US"/>
              <a:t>Click to edit Master text</a:t>
            </a:r>
          </a:p>
        </p:txBody>
      </p:sp>
      <p:sp>
        <p:nvSpPr>
          <p:cNvPr id="17" name="Text Placeholder 16"/>
          <p:cNvSpPr>
            <a:spLocks noGrp="1"/>
          </p:cNvSpPr>
          <p:nvPr userDrawn="1">
            <p:ph type="body" sz="quarter" idx="18" hasCustomPrompt="1"/>
          </p:nvPr>
        </p:nvSpPr>
        <p:spPr>
          <a:xfrm>
            <a:off x="4038600" y="4305300"/>
            <a:ext cx="4876800" cy="1524000"/>
          </a:xfrm>
        </p:spPr>
        <p:txBody>
          <a:bodyPr>
            <a:normAutofit/>
          </a:bodyPr>
          <a:lstStyle>
            <a:lvl1pPr marL="342882" indent="-342882">
              <a:buFont typeface="Wingdings" panose="05000000000000000000" pitchFamily="2" charset="2"/>
              <a:buChar char="ü"/>
              <a:defRPr sz="1400">
                <a:solidFill>
                  <a:schemeClr val="bg2">
                    <a:lumMod val="65000"/>
                  </a:schemeClr>
                </a:solidFill>
                <a:latin typeface="Franklin Gothic Medium Cond" panose="020B0606030402020204" pitchFamily="34" charset="0"/>
              </a:defRPr>
            </a:lvl1pPr>
          </a:lstStyle>
          <a:p>
            <a:pPr lvl="0"/>
            <a:r>
              <a:rPr lang="en-US"/>
              <a:t>CLICK TO EDIT MASTER TEXT STYLES</a:t>
            </a:r>
          </a:p>
          <a:p>
            <a:pPr lvl="0"/>
            <a:endParaRPr lang="en-US"/>
          </a:p>
        </p:txBody>
      </p:sp>
      <p:sp>
        <p:nvSpPr>
          <p:cNvPr id="21" name="Text Placeholder 6"/>
          <p:cNvSpPr>
            <a:spLocks noGrp="1"/>
          </p:cNvSpPr>
          <p:nvPr userDrawn="1">
            <p:ph type="body" sz="quarter" idx="19" hasCustomPrompt="1"/>
          </p:nvPr>
        </p:nvSpPr>
        <p:spPr>
          <a:xfrm>
            <a:off x="4038600" y="3797300"/>
            <a:ext cx="3352800" cy="508000"/>
          </a:xfrm>
        </p:spPr>
        <p:txBody>
          <a:bodyPr>
            <a:noAutofit/>
          </a:bodyPr>
          <a:lstStyle>
            <a:lvl1pPr marL="0" indent="0">
              <a:buNone/>
              <a:defRPr sz="2000">
                <a:latin typeface="Franklin Gothic Medium Cond" panose="020B0606030402020204" pitchFamily="34" charset="0"/>
              </a:defRPr>
            </a:lvl1pPr>
          </a:lstStyle>
          <a:p>
            <a:pPr lvl="0"/>
            <a:r>
              <a:rPr lang="en-US"/>
              <a:t>CLICK </a:t>
            </a:r>
          </a:p>
        </p:txBody>
      </p:sp>
      <p:cxnSp>
        <p:nvCxnSpPr>
          <p:cNvPr id="23" name="Straight Connector 22"/>
          <p:cNvCxnSpPr/>
          <p:nvPr userDrawn="1"/>
        </p:nvCxnSpPr>
        <p:spPr>
          <a:xfrm>
            <a:off x="4038600" y="3746500"/>
            <a:ext cx="4876800"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p>
        </p:txBody>
      </p:sp>
      <p:cxnSp>
        <p:nvCxnSpPr>
          <p:cNvPr id="18" name="Straight Connector 1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99912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a:xfrm>
            <a:off x="8125905" y="6356351"/>
            <a:ext cx="560895" cy="365125"/>
          </a:xfrm>
          <a:prstGeom prst="rect">
            <a:avLst/>
          </a:prstGeom>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87245359"/>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Object with Intr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125905" y="6356351"/>
            <a:ext cx="560895" cy="365125"/>
          </a:xfrm>
          <a:prstGeom prst="rect">
            <a:avLst/>
          </a:prstGeom>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Tree>
    <p:extLst>
      <p:ext uri="{BB962C8B-B14F-4D97-AF65-F5344CB8AC3E}">
        <p14:creationId xmlns:p14="http://schemas.microsoft.com/office/powerpoint/2010/main" val="10720250"/>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721859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Below">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3124200"/>
          </a:xfrm>
        </p:spPr>
        <p:txBody>
          <a:bodyPr anchor="ctr" anchorCtr="0"/>
          <a:lstStyle>
            <a:lvl1pPr marL="0" indent="0" algn="ctr">
              <a:buNone/>
              <a:defRPr/>
            </a:lvl1pPr>
          </a:lstStyle>
          <a:p>
            <a:endParaRPr lang="en-US"/>
          </a:p>
        </p:txBody>
      </p:sp>
      <p:sp>
        <p:nvSpPr>
          <p:cNvPr id="8" name="Rectangle 7"/>
          <p:cNvSpPr/>
          <p:nvPr userDrawn="1"/>
        </p:nvSpPr>
        <p:spPr>
          <a:xfrm>
            <a:off x="0" y="3124200"/>
            <a:ext cx="9144000" cy="76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9" name="Isosceles Triangle 8"/>
          <p:cNvSpPr/>
          <p:nvPr userDrawn="1"/>
        </p:nvSpPr>
        <p:spPr>
          <a:xfrm rot="10800000">
            <a:off x="838204" y="3200399"/>
            <a:ext cx="304801" cy="22860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6" name="Text Placeholder 5"/>
          <p:cNvSpPr>
            <a:spLocks noGrp="1"/>
          </p:cNvSpPr>
          <p:nvPr>
            <p:ph type="body" sz="quarter" idx="14"/>
          </p:nvPr>
        </p:nvSpPr>
        <p:spPr>
          <a:xfrm>
            <a:off x="381000" y="4127499"/>
            <a:ext cx="8382000" cy="2063752"/>
          </a:xfrm>
        </p:spPr>
        <p:txBody>
          <a:bodyPr numCol="2" spcCol="457200">
            <a:normAutofit/>
          </a:bodyPr>
          <a:lstStyle>
            <a:lvl1pPr marL="0" indent="0">
              <a:buNone/>
              <a:defRPr sz="1600"/>
            </a:lvl1pPr>
          </a:lstStyle>
          <a:p>
            <a:pPr lvl="0"/>
            <a:r>
              <a:rPr lang="en-US"/>
              <a:t>Click to edit Master text styles</a:t>
            </a:r>
          </a:p>
        </p:txBody>
      </p:sp>
      <p:sp>
        <p:nvSpPr>
          <p:cNvPr id="11" name="Text Placeholder 10"/>
          <p:cNvSpPr>
            <a:spLocks noGrp="1"/>
          </p:cNvSpPr>
          <p:nvPr>
            <p:ph type="body" sz="quarter" idx="15" hasCustomPrompt="1"/>
          </p:nvPr>
        </p:nvSpPr>
        <p:spPr>
          <a:xfrm>
            <a:off x="381003" y="3594100"/>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sp>
        <p:nvSpPr>
          <p:cNvPr id="2" name="Slide Number Placeholder 1"/>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cxnSp>
        <p:nvCxnSpPr>
          <p:cNvPr id="12" name="Straight Connector 11"/>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C93D223-A84D-450E-9314-A9AE48217DA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10" name="TextBox 9">
            <a:extLst>
              <a:ext uri="{FF2B5EF4-FFF2-40B4-BE49-F238E27FC236}">
                <a16:creationId xmlns:a16="http://schemas.microsoft.com/office/drawing/2014/main" id="{4D435F13-0A7A-427E-B794-AF3114A16667}"/>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65737078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Checkerboard">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5334000" y="2108200"/>
            <a:ext cx="1600200" cy="2108200"/>
          </a:xfrm>
        </p:spPr>
        <p:txBody>
          <a:bodyPr anchor="ctr" anchorCtr="0">
            <a:normAutofit/>
          </a:bodyPr>
          <a:lstStyle>
            <a:lvl1pPr marL="0" indent="0" algn="ctr">
              <a:buNone/>
              <a:defRPr sz="1400"/>
            </a:lvl1pPr>
          </a:lstStyle>
          <a:p>
            <a:endParaRPr lang="en-US"/>
          </a:p>
        </p:txBody>
      </p:sp>
      <p:sp>
        <p:nvSpPr>
          <p:cNvPr id="5" name="Slide Number Placeholder 4"/>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133600" y="2108200"/>
            <a:ext cx="1600200" cy="2108200"/>
          </a:xfrm>
        </p:spPr>
        <p:txBody>
          <a:bodyPr anchor="ctr" anchorCtr="0">
            <a:normAutofit/>
          </a:bodyPr>
          <a:lstStyle>
            <a:lvl1pPr marL="0" indent="0" algn="ctr">
              <a:buNone/>
              <a:defRPr sz="1400"/>
            </a:lvl1pPr>
          </a:lstStyle>
          <a:p>
            <a:endParaRPr lang="en-US"/>
          </a:p>
        </p:txBody>
      </p:sp>
      <p:sp>
        <p:nvSpPr>
          <p:cNvPr id="19" name="Picture Placeholder 5"/>
          <p:cNvSpPr>
            <a:spLocks noGrp="1"/>
          </p:cNvSpPr>
          <p:nvPr>
            <p:ph type="pic" sz="quarter" idx="18"/>
          </p:nvPr>
        </p:nvSpPr>
        <p:spPr>
          <a:xfrm>
            <a:off x="3733800" y="2108200"/>
            <a:ext cx="1600200" cy="2108200"/>
          </a:xfrm>
        </p:spPr>
        <p:txBody>
          <a:bodyPr anchor="ctr" anchorCtr="0">
            <a:normAutofit/>
          </a:bodyPr>
          <a:lstStyle>
            <a:lvl1pPr marL="0" indent="0" algn="ctr">
              <a:buNone/>
              <a:defRPr sz="1400"/>
            </a:lvl1pPr>
          </a:lstStyle>
          <a:p>
            <a:endParaRPr lang="en-US"/>
          </a:p>
        </p:txBody>
      </p:sp>
      <p:sp>
        <p:nvSpPr>
          <p:cNvPr id="22" name="Picture Placeholder 5"/>
          <p:cNvSpPr>
            <a:spLocks noGrp="1"/>
          </p:cNvSpPr>
          <p:nvPr>
            <p:ph type="pic" sz="quarter" idx="21"/>
          </p:nvPr>
        </p:nvSpPr>
        <p:spPr>
          <a:xfrm>
            <a:off x="6934200" y="2108200"/>
            <a:ext cx="1600200" cy="2108200"/>
          </a:xfrm>
        </p:spPr>
        <p:txBody>
          <a:bodyPr anchor="ctr" anchorCtr="0">
            <a:normAutofit/>
          </a:bodyPr>
          <a:lstStyle>
            <a:lvl1pPr marL="0" indent="0" algn="ctr">
              <a:buNone/>
              <a:defRPr sz="1400"/>
            </a:lvl1pPr>
          </a:lstStyle>
          <a:p>
            <a:endParaRPr lang="en-US"/>
          </a:p>
        </p:txBody>
      </p:sp>
      <p:grpSp>
        <p:nvGrpSpPr>
          <p:cNvPr id="2" name="Group 1"/>
          <p:cNvGrpSpPr/>
          <p:nvPr userDrawn="1"/>
        </p:nvGrpSpPr>
        <p:grpSpPr>
          <a:xfrm>
            <a:off x="0" y="4216400"/>
            <a:ext cx="9144000" cy="253997"/>
            <a:chOff x="0" y="3219450"/>
            <a:chExt cx="9144000" cy="190498"/>
          </a:xfrm>
        </p:grpSpPr>
        <p:sp>
          <p:nvSpPr>
            <p:cNvPr id="9" name="Isosceles Triangle 8"/>
            <p:cNvSpPr/>
            <p:nvPr userDrawn="1"/>
          </p:nvSpPr>
          <p:spPr>
            <a:xfrm rot="10800000">
              <a:off x="1219200" y="3257550"/>
              <a:ext cx="304800" cy="15239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3219450"/>
              <a:ext cx="9144000" cy="66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4" name="Picture Placeholder 5"/>
          <p:cNvSpPr>
            <a:spLocks noGrp="1"/>
          </p:cNvSpPr>
          <p:nvPr>
            <p:ph type="pic" sz="quarter" idx="22"/>
          </p:nvPr>
        </p:nvSpPr>
        <p:spPr>
          <a:xfrm>
            <a:off x="533400" y="2108200"/>
            <a:ext cx="1600200" cy="2108200"/>
          </a:xfrm>
        </p:spPr>
        <p:txBody>
          <a:bodyPr anchor="ctr" anchorCtr="0">
            <a:normAutofit/>
          </a:bodyPr>
          <a:lstStyle>
            <a:lvl1pPr marL="0" indent="0" algn="ctr">
              <a:buNone/>
              <a:defRPr sz="1400"/>
            </a:lvl1pPr>
          </a:lstStyle>
          <a:p>
            <a:endParaRPr lang="en-US"/>
          </a:p>
        </p:txBody>
      </p:sp>
      <p:sp>
        <p:nvSpPr>
          <p:cNvPr id="30" name="Picture Placeholder 5"/>
          <p:cNvSpPr>
            <a:spLocks noGrp="1"/>
          </p:cNvSpPr>
          <p:nvPr>
            <p:ph type="pic" sz="quarter" idx="23"/>
          </p:nvPr>
        </p:nvSpPr>
        <p:spPr>
          <a:xfrm>
            <a:off x="5334000" y="0"/>
            <a:ext cx="1600200" cy="2108200"/>
          </a:xfrm>
        </p:spPr>
        <p:txBody>
          <a:bodyPr anchor="ctr" anchorCtr="0">
            <a:normAutofit/>
          </a:bodyPr>
          <a:lstStyle>
            <a:lvl1pPr marL="0" indent="0" algn="ctr">
              <a:buNone/>
              <a:defRPr sz="1400"/>
            </a:lvl1pPr>
          </a:lstStyle>
          <a:p>
            <a:endParaRPr lang="en-US"/>
          </a:p>
        </p:txBody>
      </p:sp>
      <p:sp>
        <p:nvSpPr>
          <p:cNvPr id="31" name="Picture Placeholder 5"/>
          <p:cNvSpPr>
            <a:spLocks noGrp="1"/>
          </p:cNvSpPr>
          <p:nvPr>
            <p:ph type="pic" sz="quarter" idx="24"/>
          </p:nvPr>
        </p:nvSpPr>
        <p:spPr>
          <a:xfrm>
            <a:off x="2133600" y="0"/>
            <a:ext cx="1600200" cy="2108200"/>
          </a:xfrm>
        </p:spPr>
        <p:txBody>
          <a:bodyPr anchor="ctr" anchorCtr="0">
            <a:normAutofit/>
          </a:bodyPr>
          <a:lstStyle>
            <a:lvl1pPr marL="0" indent="0" algn="ctr">
              <a:buNone/>
              <a:defRPr sz="1400"/>
            </a:lvl1pPr>
          </a:lstStyle>
          <a:p>
            <a:endParaRPr lang="en-US"/>
          </a:p>
        </p:txBody>
      </p:sp>
      <p:sp>
        <p:nvSpPr>
          <p:cNvPr id="32" name="Picture Placeholder 5"/>
          <p:cNvSpPr>
            <a:spLocks noGrp="1"/>
          </p:cNvSpPr>
          <p:nvPr>
            <p:ph type="pic" sz="quarter" idx="25"/>
          </p:nvPr>
        </p:nvSpPr>
        <p:spPr>
          <a:xfrm>
            <a:off x="3733800" y="0"/>
            <a:ext cx="1600200" cy="2108200"/>
          </a:xfrm>
        </p:spPr>
        <p:txBody>
          <a:bodyPr anchor="ctr" anchorCtr="0">
            <a:normAutofit/>
          </a:bodyPr>
          <a:lstStyle>
            <a:lvl1pPr marL="0" indent="0" algn="ctr">
              <a:buNone/>
              <a:defRPr sz="1400"/>
            </a:lvl1pPr>
          </a:lstStyle>
          <a:p>
            <a:endParaRPr lang="en-US"/>
          </a:p>
        </p:txBody>
      </p:sp>
      <p:sp>
        <p:nvSpPr>
          <p:cNvPr id="33" name="Picture Placeholder 5"/>
          <p:cNvSpPr>
            <a:spLocks noGrp="1"/>
          </p:cNvSpPr>
          <p:nvPr>
            <p:ph type="pic" sz="quarter" idx="26"/>
          </p:nvPr>
        </p:nvSpPr>
        <p:spPr>
          <a:xfrm>
            <a:off x="6934200" y="0"/>
            <a:ext cx="1600200" cy="2108200"/>
          </a:xfrm>
        </p:spPr>
        <p:txBody>
          <a:bodyPr anchor="ctr" anchorCtr="0">
            <a:normAutofit/>
          </a:bodyPr>
          <a:lstStyle>
            <a:lvl1pPr marL="0" indent="0" algn="ctr">
              <a:buNone/>
              <a:defRPr sz="1400"/>
            </a:lvl1pPr>
          </a:lstStyle>
          <a:p>
            <a:endParaRPr lang="en-US"/>
          </a:p>
        </p:txBody>
      </p:sp>
      <p:sp>
        <p:nvSpPr>
          <p:cNvPr id="34" name="Picture Placeholder 5"/>
          <p:cNvSpPr>
            <a:spLocks noGrp="1"/>
          </p:cNvSpPr>
          <p:nvPr>
            <p:ph type="pic" sz="quarter" idx="27"/>
          </p:nvPr>
        </p:nvSpPr>
        <p:spPr>
          <a:xfrm>
            <a:off x="533400" y="0"/>
            <a:ext cx="1600200" cy="2108200"/>
          </a:xfrm>
        </p:spPr>
        <p:txBody>
          <a:bodyPr anchor="ctr" anchorCtr="0">
            <a:normAutofit/>
          </a:bodyPr>
          <a:lstStyle>
            <a:lvl1pPr marL="0" indent="0" algn="ctr">
              <a:buNone/>
              <a:defRPr sz="1400"/>
            </a:lvl1pPr>
          </a:lstStyle>
          <a:p>
            <a:endParaRPr lang="en-US"/>
          </a:p>
        </p:txBody>
      </p:sp>
      <p:sp>
        <p:nvSpPr>
          <p:cNvPr id="23" name="Text Placeholder 5"/>
          <p:cNvSpPr>
            <a:spLocks noGrp="1"/>
          </p:cNvSpPr>
          <p:nvPr>
            <p:ph type="body" sz="quarter" idx="28"/>
          </p:nvPr>
        </p:nvSpPr>
        <p:spPr>
          <a:xfrm>
            <a:off x="381000" y="5028653"/>
            <a:ext cx="8382000" cy="1156255"/>
          </a:xfrm>
        </p:spPr>
        <p:txBody>
          <a:bodyPr numCol="2" spcCol="457200">
            <a:normAutofit/>
          </a:bodyPr>
          <a:lstStyle>
            <a:lvl1pPr marL="0" indent="0">
              <a:buNone/>
              <a:defRPr sz="1600"/>
            </a:lvl1pPr>
          </a:lstStyle>
          <a:p>
            <a:pPr lvl="0"/>
            <a:r>
              <a:rPr lang="en-US"/>
              <a:t>Click to edit Master text styles</a:t>
            </a:r>
          </a:p>
        </p:txBody>
      </p:sp>
      <p:sp>
        <p:nvSpPr>
          <p:cNvPr id="25" name="Text Placeholder 10"/>
          <p:cNvSpPr>
            <a:spLocks noGrp="1"/>
          </p:cNvSpPr>
          <p:nvPr>
            <p:ph type="body" sz="quarter" idx="15" hasCustomPrompt="1"/>
          </p:nvPr>
        </p:nvSpPr>
        <p:spPr>
          <a:xfrm>
            <a:off x="381003" y="4495247"/>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cxnSp>
        <p:nvCxnSpPr>
          <p:cNvPr id="26" name="Straight Connector 25"/>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EEA5825A-F9B4-4359-97EF-010885927F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20" name="TextBox 19">
            <a:extLst>
              <a:ext uri="{FF2B5EF4-FFF2-40B4-BE49-F238E27FC236}">
                <a16:creationId xmlns:a16="http://schemas.microsoft.com/office/drawing/2014/main" id="{CAD1278E-81B3-4A5A-8F77-71295C5C958C}"/>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2263685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Checkerboard Large">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4572000" y="177807"/>
            <a:ext cx="2286000" cy="2959100"/>
          </a:xfrm>
        </p:spPr>
        <p:txBody>
          <a:bodyPr anchor="ctr" anchorCtr="0"/>
          <a:lstStyle>
            <a:lvl1pPr marL="0" indent="0" algn="ctr">
              <a:buNone/>
              <a:defRPr/>
            </a:lvl1pPr>
          </a:lstStyle>
          <a:p>
            <a:endParaRPr lang="en-US"/>
          </a:p>
        </p:txBody>
      </p:sp>
      <p:sp>
        <p:nvSpPr>
          <p:cNvPr id="5" name="Slide Number Placeholder 4"/>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286000" y="177807"/>
            <a:ext cx="2286000" cy="2959100"/>
          </a:xfrm>
        </p:spPr>
        <p:txBody>
          <a:bodyPr anchor="ctr" anchorCtr="0"/>
          <a:lstStyle>
            <a:lvl1pPr marL="0" indent="0" algn="ctr">
              <a:buNone/>
              <a:defRPr/>
            </a:lvl1pPr>
          </a:lstStyle>
          <a:p>
            <a:endParaRPr lang="en-US"/>
          </a:p>
        </p:txBody>
      </p:sp>
      <p:sp>
        <p:nvSpPr>
          <p:cNvPr id="22" name="Picture Placeholder 5"/>
          <p:cNvSpPr>
            <a:spLocks noGrp="1"/>
          </p:cNvSpPr>
          <p:nvPr>
            <p:ph type="pic" sz="quarter" idx="21"/>
          </p:nvPr>
        </p:nvSpPr>
        <p:spPr>
          <a:xfrm>
            <a:off x="6858000" y="177807"/>
            <a:ext cx="2286000" cy="2959100"/>
          </a:xfrm>
        </p:spPr>
        <p:txBody>
          <a:bodyPr anchor="ctr" anchorCtr="0"/>
          <a:lstStyle>
            <a:lvl1pPr marL="0" indent="0" algn="ctr">
              <a:buNone/>
              <a:defRPr/>
            </a:lvl1pPr>
          </a:lstStyle>
          <a:p>
            <a:endParaRPr lang="en-US"/>
          </a:p>
        </p:txBody>
      </p:sp>
      <p:sp>
        <p:nvSpPr>
          <p:cNvPr id="24" name="Picture Placeholder 5"/>
          <p:cNvSpPr>
            <a:spLocks noGrp="1"/>
          </p:cNvSpPr>
          <p:nvPr>
            <p:ph type="pic" sz="quarter" idx="22"/>
          </p:nvPr>
        </p:nvSpPr>
        <p:spPr>
          <a:xfrm>
            <a:off x="0" y="177807"/>
            <a:ext cx="2286000" cy="2959100"/>
          </a:xfrm>
        </p:spPr>
        <p:txBody>
          <a:bodyPr anchor="ctr" anchorCtr="0"/>
          <a:lstStyle>
            <a:lvl1pPr marL="0" indent="0" algn="ctr">
              <a:buNone/>
              <a:defRPr/>
            </a:lvl1pPr>
          </a:lstStyle>
          <a:p>
            <a:endParaRPr lang="en-US"/>
          </a:p>
        </p:txBody>
      </p:sp>
      <p:sp>
        <p:nvSpPr>
          <p:cNvPr id="25" name="Picture Placeholder 5"/>
          <p:cNvSpPr>
            <a:spLocks noGrp="1"/>
          </p:cNvSpPr>
          <p:nvPr>
            <p:ph type="pic" sz="quarter" idx="23"/>
          </p:nvPr>
        </p:nvSpPr>
        <p:spPr>
          <a:xfrm>
            <a:off x="4572000" y="3187703"/>
            <a:ext cx="2286000" cy="2959100"/>
          </a:xfrm>
        </p:spPr>
        <p:txBody>
          <a:bodyPr anchor="ctr" anchorCtr="0"/>
          <a:lstStyle>
            <a:lvl1pPr marL="0" indent="0" algn="ctr">
              <a:buNone/>
              <a:defRPr/>
            </a:lvl1pPr>
          </a:lstStyle>
          <a:p>
            <a:endParaRPr lang="en-US"/>
          </a:p>
        </p:txBody>
      </p:sp>
      <p:sp>
        <p:nvSpPr>
          <p:cNvPr id="26" name="Picture Placeholder 5"/>
          <p:cNvSpPr>
            <a:spLocks noGrp="1"/>
          </p:cNvSpPr>
          <p:nvPr>
            <p:ph type="pic" sz="quarter" idx="24"/>
          </p:nvPr>
        </p:nvSpPr>
        <p:spPr>
          <a:xfrm>
            <a:off x="2286000" y="3187703"/>
            <a:ext cx="2286000" cy="2959100"/>
          </a:xfrm>
        </p:spPr>
        <p:txBody>
          <a:bodyPr anchor="ctr" anchorCtr="0"/>
          <a:lstStyle>
            <a:lvl1pPr marL="0" indent="0" algn="ctr">
              <a:buNone/>
              <a:defRPr/>
            </a:lvl1pPr>
          </a:lstStyle>
          <a:p>
            <a:endParaRPr lang="en-US"/>
          </a:p>
        </p:txBody>
      </p:sp>
      <p:sp>
        <p:nvSpPr>
          <p:cNvPr id="27" name="Picture Placeholder 5"/>
          <p:cNvSpPr>
            <a:spLocks noGrp="1"/>
          </p:cNvSpPr>
          <p:nvPr>
            <p:ph type="pic" sz="quarter" idx="25"/>
          </p:nvPr>
        </p:nvSpPr>
        <p:spPr>
          <a:xfrm>
            <a:off x="6858000" y="3187703"/>
            <a:ext cx="2286000" cy="2959100"/>
          </a:xfrm>
        </p:spPr>
        <p:txBody>
          <a:bodyPr anchor="ctr" anchorCtr="0"/>
          <a:lstStyle>
            <a:lvl1pPr marL="0" indent="0" algn="ctr">
              <a:buNone/>
              <a:defRPr/>
            </a:lvl1pPr>
          </a:lstStyle>
          <a:p>
            <a:endParaRPr lang="en-US"/>
          </a:p>
        </p:txBody>
      </p:sp>
      <p:sp>
        <p:nvSpPr>
          <p:cNvPr id="28" name="Picture Placeholder 5"/>
          <p:cNvSpPr>
            <a:spLocks noGrp="1"/>
          </p:cNvSpPr>
          <p:nvPr>
            <p:ph type="pic" sz="quarter" idx="26"/>
          </p:nvPr>
        </p:nvSpPr>
        <p:spPr>
          <a:xfrm>
            <a:off x="0" y="3187703"/>
            <a:ext cx="2286000" cy="2959100"/>
          </a:xfrm>
        </p:spPr>
        <p:txBody>
          <a:bodyPr anchor="ctr" anchorCtr="0"/>
          <a:lstStyle>
            <a:lvl1pPr marL="0" indent="0" algn="ctr">
              <a:buNone/>
              <a:defRPr/>
            </a:lvl1pPr>
          </a:lstStyle>
          <a:p>
            <a:endParaRPr lang="en-US"/>
          </a:p>
        </p:txBody>
      </p:sp>
      <p:cxnSp>
        <p:nvCxnSpPr>
          <p:cNvPr id="14" name="Straight Connector 13"/>
          <p:cNvCxnSpPr/>
          <p:nvPr userDrawn="1"/>
        </p:nvCxnSpPr>
        <p:spPr>
          <a:xfrm>
            <a:off x="304800" y="61468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7"/>
            <a:ext cx="9144000" cy="1397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p:cNvSpPr/>
          <p:nvPr userDrawn="1"/>
        </p:nvSpPr>
        <p:spPr>
          <a:xfrm>
            <a:off x="0" y="6203957"/>
            <a:ext cx="9144000" cy="1397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B9F2A3A7-4E53-4F97-B69C-D8BFE1316E0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1" y="6372849"/>
            <a:ext cx="908756" cy="488854"/>
          </a:xfrm>
          <a:prstGeom prst="rect">
            <a:avLst/>
          </a:prstGeom>
        </p:spPr>
      </p:pic>
      <p:sp>
        <p:nvSpPr>
          <p:cNvPr id="16" name="TextBox 15">
            <a:extLst>
              <a:ext uri="{FF2B5EF4-FFF2-40B4-BE49-F238E27FC236}">
                <a16:creationId xmlns:a16="http://schemas.microsoft.com/office/drawing/2014/main" id="{96AE4A49-3C9B-43B8-9FB0-8481A66A1C00}"/>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12661937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277E653D-B3FC-4C9C-BF8A-50E2DC340816}" type="slidenum">
              <a:rPr lang="en-US" smtClean="0"/>
              <a:pPr/>
              <a:t>‹#›</a:t>
            </a:fld>
            <a:endParaRPr lang="en-US"/>
          </a:p>
        </p:txBody>
      </p:sp>
      <p:sp>
        <p:nvSpPr>
          <p:cNvPr id="3" name="TextBox 2">
            <a:extLst>
              <a:ext uri="{FF2B5EF4-FFF2-40B4-BE49-F238E27FC236}">
                <a16:creationId xmlns:a16="http://schemas.microsoft.com/office/drawing/2014/main" id="{D534BCBC-68CD-4EB8-B0DE-07AF086EEEB8}"/>
              </a:ext>
            </a:extLst>
          </p:cNvPr>
          <p:cNvSpPr txBox="1"/>
          <p:nvPr/>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117106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a:p>
        </p:txBody>
      </p:sp>
    </p:spTree>
    <p:extLst>
      <p:ext uri="{BB962C8B-B14F-4D97-AF65-F5344CB8AC3E}">
        <p14:creationId xmlns:p14="http://schemas.microsoft.com/office/powerpoint/2010/main" val="40287586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endParaRPr lang="en-US"/>
          </a:p>
        </p:txBody>
      </p:sp>
      <p:sp>
        <p:nvSpPr>
          <p:cNvPr id="5" name="Title Placeholder 1"/>
          <p:cNvSpPr>
            <a:spLocks noGrp="1" noChangeAspect="1"/>
          </p:cNvSpPr>
          <p:nvPr>
            <p:ph type="title"/>
          </p:nvPr>
        </p:nvSpPr>
        <p:spPr>
          <a:xfrm>
            <a:off x="1648326" y="-42291"/>
            <a:ext cx="7495674"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48326" y="-42291"/>
            <a:ext cx="7495673" cy="1181862"/>
          </a:xfrm>
        </p:spPr>
        <p:txBody>
          <a:bodyPr/>
          <a:lstStyle/>
          <a:p>
            <a:r>
              <a:rPr lang="en-US"/>
              <a:t>Click to edit Master title style</a:t>
            </a:r>
          </a:p>
        </p:txBody>
      </p:sp>
      <p:sp>
        <p:nvSpPr>
          <p:cNvPr id="3" name="Content Placeholder 2"/>
          <p:cNvSpPr>
            <a:spLocks noGrp="1"/>
          </p:cNvSpPr>
          <p:nvPr>
            <p:ph sz="half" idx="1"/>
          </p:nvPr>
        </p:nvSpPr>
        <p:spPr>
          <a:xfrm>
            <a:off x="177800" y="1295400"/>
            <a:ext cx="42799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295400"/>
            <a:ext cx="42545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7800" y="1681163"/>
            <a:ext cx="4321175"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7800" y="2505074"/>
            <a:ext cx="4321175"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286250"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4"/>
            <a:ext cx="4286250"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endParaRPr lang="en-US"/>
          </a:p>
        </p:txBody>
      </p:sp>
      <p:sp>
        <p:nvSpPr>
          <p:cNvPr id="8" name="Title Placeholder 1"/>
          <p:cNvSpPr>
            <a:spLocks noGrp="1" noChangeAspect="1"/>
          </p:cNvSpPr>
          <p:nvPr>
            <p:ph type="title"/>
          </p:nvPr>
        </p:nvSpPr>
        <p:spPr>
          <a:xfrm>
            <a:off x="1648326" y="-42291"/>
            <a:ext cx="7495674"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788" y="1311442"/>
            <a:ext cx="5027612" cy="51782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0500" y="1311442"/>
            <a:ext cx="3389313" cy="50492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p:cNvSpPr>
            <a:spLocks noGrp="1"/>
          </p:cNvSpPr>
          <p:nvPr>
            <p:ph type="ftr" sz="quarter" idx="10"/>
          </p:nvPr>
        </p:nvSpPr>
        <p:spPr/>
        <p:txBody>
          <a:bodyPr/>
          <a:lstStyle/>
          <a:p>
            <a:endParaRPr lang="en-US"/>
          </a:p>
        </p:txBody>
      </p:sp>
      <p:sp>
        <p:nvSpPr>
          <p:cNvPr id="6" name="Title Placeholder 1"/>
          <p:cNvSpPr txBox="1">
            <a:spLocks noChangeAspect="1"/>
          </p:cNvSpPr>
          <p:nvPr userDrawn="1"/>
        </p:nvSpPr>
        <p:spPr>
          <a:xfrm>
            <a:off x="1648326" y="-42291"/>
            <a:ext cx="7495674" cy="1181862"/>
          </a:xfrm>
          <a:prstGeom prst="rect">
            <a:avLst/>
          </a:prstGeom>
          <a:noFill/>
        </p:spPr>
        <p:txBody>
          <a:bodyPr vert="horz" wrap="square" lIns="91440" tIns="91440" rIns="91440" bIns="91440" rtlCol="0" anchor="ctr">
            <a:spAutoFit/>
          </a:bodyPr>
          <a:lstStyle>
            <a:lvl1pPr marL="0" indent="-646113" algn="ctr"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a:lstStyle>
          <a:p>
            <a:pPr algn="l"/>
            <a:r>
              <a:rPr lang="en-US"/>
              <a:t>Click to edit Master</a:t>
            </a:r>
            <a:br>
              <a:rPr lang="en-US"/>
            </a:br>
            <a:r>
              <a:rPr lang="en-US"/>
              <a:t>title style</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277E653D-B3FC-4C9C-BF8A-50E2DC340816}"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99849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Object with Intr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Tree>
    <p:extLst>
      <p:ext uri="{BB962C8B-B14F-4D97-AF65-F5344CB8AC3E}">
        <p14:creationId xmlns:p14="http://schemas.microsoft.com/office/powerpoint/2010/main" val="41459080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Caption with Objec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3" y="1435102"/>
            <a:ext cx="5111751" cy="4756149"/>
          </a:xfrm>
        </p:spPr>
        <p:txBody>
          <a:bodyPr/>
          <a:lstStyle>
            <a:lvl1pPr marL="0" indent="0">
              <a:buNone/>
              <a:defRPr sz="3200">
                <a:latin typeface="+mj-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a:p>
        </p:txBody>
      </p:sp>
      <p:sp>
        <p:nvSpPr>
          <p:cNvPr id="4" name="Text Placeholder 3"/>
          <p:cNvSpPr>
            <a:spLocks noGrp="1"/>
          </p:cNvSpPr>
          <p:nvPr>
            <p:ph type="body" sz="half" idx="2"/>
          </p:nvPr>
        </p:nvSpPr>
        <p:spPr>
          <a:xfrm>
            <a:off x="457205" y="1435102"/>
            <a:ext cx="3008313" cy="4756149"/>
          </a:xfrm>
        </p:spPr>
        <p:txBody>
          <a:bodyPr/>
          <a:lstStyle>
            <a:lvl1pPr marL="0" indent="0">
              <a:buNone/>
              <a:defRPr sz="1400">
                <a:latin typeface="+mj-lt"/>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cxnSp>
        <p:nvCxnSpPr>
          <p:cNvPr id="12" name="Straight Connector 11"/>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3164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cxnSp>
        <p:nvCxnSpPr>
          <p:cNvPr id="9" name="Straight Connector 8"/>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893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endParaRPr lang="en-US"/>
          </a:p>
        </p:txBody>
      </p:sp>
      <p:sp>
        <p:nvSpPr>
          <p:cNvPr id="6" name="Title Placeholder 1"/>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48326" y="-42291"/>
            <a:ext cx="7495673" cy="1181862"/>
          </a:xfrm>
        </p:spPr>
        <p:txBody>
          <a:bodyPr/>
          <a:lstStyle/>
          <a:p>
            <a:r>
              <a:rPr lang="en-US"/>
              <a:t>Click to edit Master title style</a:t>
            </a:r>
          </a:p>
        </p:txBody>
      </p:sp>
      <p:sp>
        <p:nvSpPr>
          <p:cNvPr id="3" name="Content Placeholder 2"/>
          <p:cNvSpPr>
            <a:spLocks noGrp="1"/>
          </p:cNvSpPr>
          <p:nvPr>
            <p:ph sz="half" idx="1"/>
          </p:nvPr>
        </p:nvSpPr>
        <p:spPr>
          <a:xfrm>
            <a:off x="177800" y="1295400"/>
            <a:ext cx="42799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295400"/>
            <a:ext cx="42545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7800" y="1681163"/>
            <a:ext cx="4321175"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7800" y="2505074"/>
            <a:ext cx="4321175"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286250"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4"/>
            <a:ext cx="4286250"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endParaRPr lang="en-US"/>
          </a:p>
        </p:txBody>
      </p:sp>
      <p:sp>
        <p:nvSpPr>
          <p:cNvPr id="8" name="Title Placeholder 1"/>
          <p:cNvSpPr>
            <a:spLocks noGrp="1" noChangeAspect="1"/>
          </p:cNvSpPr>
          <p:nvPr>
            <p:ph type="title"/>
          </p:nvPr>
        </p:nvSpPr>
        <p:spPr>
          <a:xfrm>
            <a:off x="1648326" y="-42291"/>
            <a:ext cx="7495674"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788" y="1311442"/>
            <a:ext cx="5027612" cy="51782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0500" y="1311442"/>
            <a:ext cx="3389313" cy="50492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p:cNvSpPr>
            <a:spLocks noGrp="1"/>
          </p:cNvSpPr>
          <p:nvPr>
            <p:ph type="ftr" sz="quarter" idx="10"/>
          </p:nvPr>
        </p:nvSpPr>
        <p:spPr/>
        <p:txBody>
          <a:bodyPr/>
          <a:lstStyle/>
          <a:p>
            <a:endParaRPr lang="en-US"/>
          </a:p>
        </p:txBody>
      </p:sp>
      <p:sp>
        <p:nvSpPr>
          <p:cNvPr id="6" name="Title Placeholder 1"/>
          <p:cNvSpPr txBox="1">
            <a:spLocks noChangeAspect="1"/>
          </p:cNvSpPr>
          <p:nvPr userDrawn="1"/>
        </p:nvSpPr>
        <p:spPr>
          <a:xfrm>
            <a:off x="1648326" y="-42291"/>
            <a:ext cx="7495674" cy="1181862"/>
          </a:xfrm>
          <a:prstGeom prst="rect">
            <a:avLst/>
          </a:prstGeom>
          <a:noFill/>
        </p:spPr>
        <p:txBody>
          <a:bodyPr vert="horz" wrap="square" lIns="91440" tIns="91440" rIns="91440" bIns="91440" rtlCol="0" anchor="ctr">
            <a:spAutoFit/>
          </a:bodyPr>
          <a:lstStyle>
            <a:lvl1pPr marL="0" indent="-646113" algn="ctr"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a:lstStyle>
          <a:p>
            <a:pPr algn="l"/>
            <a:r>
              <a:rPr lang="en-US"/>
              <a:t>Click to edit Master</a:t>
            </a:r>
            <a:br>
              <a:rPr lang="en-US"/>
            </a:br>
            <a:r>
              <a:rPr lang="en-US"/>
              <a:t>title style</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277E653D-B3FC-4C9C-BF8A-50E2DC340816}"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58741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Object with Intr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Tree>
    <p:extLst>
      <p:ext uri="{BB962C8B-B14F-4D97-AF65-F5344CB8AC3E}">
        <p14:creationId xmlns:p14="http://schemas.microsoft.com/office/powerpoint/2010/main" val="21220497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463294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Caption with Objec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3" y="1435102"/>
            <a:ext cx="5111751" cy="4756149"/>
          </a:xfrm>
        </p:spPr>
        <p:txBody>
          <a:bodyPr/>
          <a:lstStyle>
            <a:lvl1pPr marL="0" indent="0">
              <a:buNone/>
              <a:defRPr sz="3200">
                <a:latin typeface="+mj-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a:p>
        </p:txBody>
      </p:sp>
      <p:sp>
        <p:nvSpPr>
          <p:cNvPr id="4" name="Text Placeholder 3"/>
          <p:cNvSpPr>
            <a:spLocks noGrp="1"/>
          </p:cNvSpPr>
          <p:nvPr>
            <p:ph type="body" sz="half" idx="2"/>
          </p:nvPr>
        </p:nvSpPr>
        <p:spPr>
          <a:xfrm>
            <a:off x="457205" y="1435102"/>
            <a:ext cx="3008313" cy="4756149"/>
          </a:xfrm>
        </p:spPr>
        <p:txBody>
          <a:bodyPr/>
          <a:lstStyle>
            <a:lvl1pPr marL="0" indent="0">
              <a:buNone/>
              <a:defRPr sz="1400">
                <a:latin typeface="+mj-lt"/>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cxnSp>
        <p:nvCxnSpPr>
          <p:cNvPr id="12" name="Straight Connector 11"/>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5041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cxnSp>
        <p:nvCxnSpPr>
          <p:cNvPr id="9" name="Straight Connector 8"/>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14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endParaRPr lang="en-US"/>
          </a:p>
        </p:txBody>
      </p:sp>
      <p:sp>
        <p:nvSpPr>
          <p:cNvPr id="6" name="Title Placeholder 1"/>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48326" y="-42291"/>
            <a:ext cx="7495673" cy="1181862"/>
          </a:xfrm>
        </p:spPr>
        <p:txBody>
          <a:bodyPr/>
          <a:lstStyle/>
          <a:p>
            <a:r>
              <a:rPr lang="en-US"/>
              <a:t>Click to edit Master title style</a:t>
            </a:r>
          </a:p>
        </p:txBody>
      </p:sp>
      <p:sp>
        <p:nvSpPr>
          <p:cNvPr id="3" name="Content Placeholder 2"/>
          <p:cNvSpPr>
            <a:spLocks noGrp="1"/>
          </p:cNvSpPr>
          <p:nvPr>
            <p:ph sz="half" idx="1"/>
          </p:nvPr>
        </p:nvSpPr>
        <p:spPr>
          <a:xfrm>
            <a:off x="177800" y="1295400"/>
            <a:ext cx="42799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295400"/>
            <a:ext cx="42545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7800" y="1681163"/>
            <a:ext cx="4321175"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7800" y="2505074"/>
            <a:ext cx="4321175"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286250"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4"/>
            <a:ext cx="4286250"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endParaRPr lang="en-US"/>
          </a:p>
        </p:txBody>
      </p:sp>
      <p:sp>
        <p:nvSpPr>
          <p:cNvPr id="8" name="Title Placeholder 1"/>
          <p:cNvSpPr>
            <a:spLocks noGrp="1" noChangeAspect="1"/>
          </p:cNvSpPr>
          <p:nvPr>
            <p:ph type="title"/>
          </p:nvPr>
        </p:nvSpPr>
        <p:spPr>
          <a:xfrm>
            <a:off x="1648326" y="-42291"/>
            <a:ext cx="7495674"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788" y="1311442"/>
            <a:ext cx="5027612" cy="51782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0500" y="1311442"/>
            <a:ext cx="3389313" cy="50492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p:cNvSpPr>
            <a:spLocks noGrp="1"/>
          </p:cNvSpPr>
          <p:nvPr>
            <p:ph type="ftr" sz="quarter" idx="10"/>
          </p:nvPr>
        </p:nvSpPr>
        <p:spPr/>
        <p:txBody>
          <a:bodyPr/>
          <a:lstStyle/>
          <a:p>
            <a:endParaRPr lang="en-US"/>
          </a:p>
        </p:txBody>
      </p:sp>
      <p:sp>
        <p:nvSpPr>
          <p:cNvPr id="6" name="Title Placeholder 1"/>
          <p:cNvSpPr txBox="1">
            <a:spLocks noChangeAspect="1"/>
          </p:cNvSpPr>
          <p:nvPr userDrawn="1"/>
        </p:nvSpPr>
        <p:spPr>
          <a:xfrm>
            <a:off x="1648326" y="-42291"/>
            <a:ext cx="7495674" cy="1181862"/>
          </a:xfrm>
          <a:prstGeom prst="rect">
            <a:avLst/>
          </a:prstGeom>
          <a:noFill/>
        </p:spPr>
        <p:txBody>
          <a:bodyPr vert="horz" wrap="square" lIns="91440" tIns="91440" rIns="91440" bIns="91440" rtlCol="0" anchor="ctr">
            <a:spAutoFit/>
          </a:bodyPr>
          <a:lstStyle>
            <a:lvl1pPr marL="0" indent="-646113" algn="ctr"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a:lstStyle>
          <a:p>
            <a:pPr algn="l"/>
            <a:r>
              <a:rPr lang="en-US"/>
              <a:t>Click to edit Master</a:t>
            </a:r>
            <a:br>
              <a:rPr lang="en-US"/>
            </a:br>
            <a:r>
              <a:rPr lang="en-US"/>
              <a:t>title style</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277E653D-B3FC-4C9C-BF8A-50E2DC340816}"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4213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Object with Intr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Tree>
    <p:extLst>
      <p:ext uri="{BB962C8B-B14F-4D97-AF65-F5344CB8AC3E}">
        <p14:creationId xmlns:p14="http://schemas.microsoft.com/office/powerpoint/2010/main" val="1101797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926407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Caption with Objec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3" y="1435102"/>
            <a:ext cx="5111751" cy="4756149"/>
          </a:xfrm>
        </p:spPr>
        <p:txBody>
          <a:bodyPr/>
          <a:lstStyle>
            <a:lvl1pPr marL="0" indent="0">
              <a:buNone/>
              <a:defRPr sz="3200">
                <a:latin typeface="+mj-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a:p>
        </p:txBody>
      </p:sp>
      <p:sp>
        <p:nvSpPr>
          <p:cNvPr id="4" name="Text Placeholder 3"/>
          <p:cNvSpPr>
            <a:spLocks noGrp="1"/>
          </p:cNvSpPr>
          <p:nvPr>
            <p:ph type="body" sz="half" idx="2"/>
          </p:nvPr>
        </p:nvSpPr>
        <p:spPr>
          <a:xfrm>
            <a:off x="457205" y="1435102"/>
            <a:ext cx="3008313" cy="4756149"/>
          </a:xfrm>
        </p:spPr>
        <p:txBody>
          <a:bodyPr/>
          <a:lstStyle>
            <a:lvl1pPr marL="0" indent="0">
              <a:buNone/>
              <a:defRPr sz="1400">
                <a:latin typeface="+mj-lt"/>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cxnSp>
        <p:nvCxnSpPr>
          <p:cNvPr id="12" name="Straight Connector 11"/>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1325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cxnSp>
        <p:nvCxnSpPr>
          <p:cNvPr id="9" name="Straight Connector 8"/>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076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endParaRPr lang="en-US"/>
          </a:p>
        </p:txBody>
      </p:sp>
      <p:sp>
        <p:nvSpPr>
          <p:cNvPr id="5" name="Title Placeholder 1"/>
          <p:cNvSpPr>
            <a:spLocks noGrp="1" noChangeAspect="1"/>
          </p:cNvSpPr>
          <p:nvPr>
            <p:ph type="title"/>
          </p:nvPr>
        </p:nvSpPr>
        <p:spPr>
          <a:xfrm>
            <a:off x="1648326" y="-42291"/>
            <a:ext cx="7495674"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33768262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48326" y="-42291"/>
            <a:ext cx="7495673" cy="1181862"/>
          </a:xfrm>
        </p:spPr>
        <p:txBody>
          <a:bodyPr/>
          <a:lstStyle/>
          <a:p>
            <a:r>
              <a:rPr lang="en-US"/>
              <a:t>Click to edit Master title style</a:t>
            </a:r>
          </a:p>
        </p:txBody>
      </p:sp>
      <p:sp>
        <p:nvSpPr>
          <p:cNvPr id="3" name="Content Placeholder 2"/>
          <p:cNvSpPr>
            <a:spLocks noGrp="1"/>
          </p:cNvSpPr>
          <p:nvPr>
            <p:ph sz="half" idx="1"/>
          </p:nvPr>
        </p:nvSpPr>
        <p:spPr>
          <a:xfrm>
            <a:off x="177800" y="1295400"/>
            <a:ext cx="42799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295400"/>
            <a:ext cx="42545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3712325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7800" y="1681163"/>
            <a:ext cx="4321175"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7800" y="2505074"/>
            <a:ext cx="4321175"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286250"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4"/>
            <a:ext cx="4286250"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endParaRPr lang="en-US"/>
          </a:p>
        </p:txBody>
      </p:sp>
      <p:sp>
        <p:nvSpPr>
          <p:cNvPr id="8" name="Title Placeholder 1"/>
          <p:cNvSpPr>
            <a:spLocks noGrp="1" noChangeAspect="1"/>
          </p:cNvSpPr>
          <p:nvPr>
            <p:ph type="title"/>
          </p:nvPr>
        </p:nvSpPr>
        <p:spPr>
          <a:xfrm>
            <a:off x="1648326" y="-42291"/>
            <a:ext cx="7495674"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22620861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788" y="1311442"/>
            <a:ext cx="5027612" cy="51782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0500" y="1311442"/>
            <a:ext cx="3389313" cy="50492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p:cNvSpPr>
            <a:spLocks noGrp="1"/>
          </p:cNvSpPr>
          <p:nvPr>
            <p:ph type="ftr" sz="quarter" idx="10"/>
          </p:nvPr>
        </p:nvSpPr>
        <p:spPr/>
        <p:txBody>
          <a:bodyPr/>
          <a:lstStyle/>
          <a:p>
            <a:endParaRPr lang="en-US"/>
          </a:p>
        </p:txBody>
      </p:sp>
      <p:sp>
        <p:nvSpPr>
          <p:cNvPr id="6" name="Title Placeholder 1"/>
          <p:cNvSpPr txBox="1">
            <a:spLocks noChangeAspect="1"/>
          </p:cNvSpPr>
          <p:nvPr userDrawn="1"/>
        </p:nvSpPr>
        <p:spPr>
          <a:xfrm>
            <a:off x="1648326" y="-42291"/>
            <a:ext cx="7495674" cy="1181862"/>
          </a:xfrm>
          <a:prstGeom prst="rect">
            <a:avLst/>
          </a:prstGeom>
          <a:noFill/>
        </p:spPr>
        <p:txBody>
          <a:bodyPr vert="horz" wrap="square" lIns="91440" tIns="91440" rIns="91440" bIns="91440" rtlCol="0" anchor="ctr">
            <a:spAutoFit/>
          </a:bodyPr>
          <a:lstStyle>
            <a:lvl1pPr marL="0" indent="-646113" algn="ctr"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a:lstStyle>
          <a:p>
            <a:pPr algn="l"/>
            <a:r>
              <a:rPr lang="en-US"/>
              <a:t>Click to edit Master</a:t>
            </a:r>
            <a:br>
              <a:rPr lang="en-US"/>
            </a:br>
            <a:r>
              <a:rPr lang="en-US"/>
              <a:t>title style</a:t>
            </a:r>
          </a:p>
        </p:txBody>
      </p:sp>
    </p:spTree>
    <p:extLst>
      <p:ext uri="{BB962C8B-B14F-4D97-AF65-F5344CB8AC3E}">
        <p14:creationId xmlns:p14="http://schemas.microsoft.com/office/powerpoint/2010/main" val="39743334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endParaRPr lang="en-US"/>
          </a:p>
        </p:txBody>
      </p:sp>
      <p:sp>
        <p:nvSpPr>
          <p:cNvPr id="5" name="Title Placeholder 1"/>
          <p:cNvSpPr>
            <a:spLocks noGrp="1" noChangeAspect="1"/>
          </p:cNvSpPr>
          <p:nvPr>
            <p:ph type="title"/>
          </p:nvPr>
        </p:nvSpPr>
        <p:spPr>
          <a:xfrm>
            <a:off x="0" y="-42291"/>
            <a:ext cx="9144000"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13927133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77800" y="1295400"/>
            <a:ext cx="42799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295400"/>
            <a:ext cx="42545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3527559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7800" y="1681163"/>
            <a:ext cx="4321175"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7800" y="2505074"/>
            <a:ext cx="4321175"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286250"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4"/>
            <a:ext cx="4286250"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endParaRPr lang="en-US"/>
          </a:p>
        </p:txBody>
      </p:sp>
      <p:sp>
        <p:nvSpPr>
          <p:cNvPr id="8" name="Title Placeholder 1"/>
          <p:cNvSpPr>
            <a:spLocks noGrp="1" noChangeAspect="1"/>
          </p:cNvSpPr>
          <p:nvPr>
            <p:ph type="title"/>
          </p:nvPr>
        </p:nvSpPr>
        <p:spPr>
          <a:xfrm>
            <a:off x="0" y="-42291"/>
            <a:ext cx="9144000"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94218987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788" y="1311442"/>
            <a:ext cx="5027612" cy="51782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0500" y="1311442"/>
            <a:ext cx="3389313" cy="50492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p:cNvSpPr>
            <a:spLocks noGrp="1"/>
          </p:cNvSpPr>
          <p:nvPr>
            <p:ph type="ftr" sz="quarter" idx="10"/>
          </p:nvPr>
        </p:nvSpPr>
        <p:spPr/>
        <p:txBody>
          <a:bodyPr/>
          <a:lstStyle/>
          <a:p>
            <a:endParaRPr lang="en-US"/>
          </a:p>
        </p:txBody>
      </p:sp>
      <p:sp>
        <p:nvSpPr>
          <p:cNvPr id="6" name="Title Placeholder 1"/>
          <p:cNvSpPr txBox="1">
            <a:spLocks noChangeAspect="1"/>
          </p:cNvSpPr>
          <p:nvPr userDrawn="1"/>
        </p:nvSpPr>
        <p:spPr>
          <a:xfrm>
            <a:off x="165100" y="-42291"/>
            <a:ext cx="8978900" cy="1181862"/>
          </a:xfrm>
          <a:prstGeom prst="rect">
            <a:avLst/>
          </a:prstGeom>
          <a:noFill/>
        </p:spPr>
        <p:txBody>
          <a:bodyPr vert="horz" wrap="square" lIns="91440" tIns="91440" rIns="91440" bIns="91440" rtlCol="0" anchor="ctr">
            <a:spAutoFit/>
          </a:bodyPr>
          <a:lstStyle>
            <a:lvl1pPr marL="0" indent="-646113" algn="ctr"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a:lstStyle>
          <a:p>
            <a:r>
              <a:rPr lang="en-US"/>
              <a:t>Click to edit Master</a:t>
            </a:r>
            <a:br>
              <a:rPr lang="en-US"/>
            </a:br>
            <a:r>
              <a:rPr lang="en-US"/>
              <a:t>title style</a:t>
            </a:r>
          </a:p>
        </p:txBody>
      </p:sp>
    </p:spTree>
    <p:extLst>
      <p:ext uri="{BB962C8B-B14F-4D97-AF65-F5344CB8AC3E}">
        <p14:creationId xmlns:p14="http://schemas.microsoft.com/office/powerpoint/2010/main" val="338361369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endParaRPr lang="en-US"/>
          </a:p>
        </p:txBody>
      </p:sp>
      <p:sp>
        <p:nvSpPr>
          <p:cNvPr id="6" name="Title Placeholder 1"/>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11627811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48326" y="-42291"/>
            <a:ext cx="7495673" cy="1181862"/>
          </a:xfrm>
        </p:spPr>
        <p:txBody>
          <a:bodyPr/>
          <a:lstStyle/>
          <a:p>
            <a:r>
              <a:rPr lang="en-US"/>
              <a:t>Click to edit Master title style</a:t>
            </a:r>
          </a:p>
        </p:txBody>
      </p:sp>
      <p:sp>
        <p:nvSpPr>
          <p:cNvPr id="3" name="Content Placeholder 2"/>
          <p:cNvSpPr>
            <a:spLocks noGrp="1"/>
          </p:cNvSpPr>
          <p:nvPr>
            <p:ph sz="half" idx="1"/>
          </p:nvPr>
        </p:nvSpPr>
        <p:spPr>
          <a:xfrm>
            <a:off x="177800" y="1295400"/>
            <a:ext cx="42799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295400"/>
            <a:ext cx="42545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32291858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7800" y="1681163"/>
            <a:ext cx="4321175"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7800" y="2505074"/>
            <a:ext cx="4321175"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286250"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4"/>
            <a:ext cx="4286250"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endParaRPr lang="en-US"/>
          </a:p>
        </p:txBody>
      </p:sp>
      <p:sp>
        <p:nvSpPr>
          <p:cNvPr id="8" name="Title Placeholder 1"/>
          <p:cNvSpPr>
            <a:spLocks noGrp="1" noChangeAspect="1"/>
          </p:cNvSpPr>
          <p:nvPr>
            <p:ph type="title"/>
          </p:nvPr>
        </p:nvSpPr>
        <p:spPr>
          <a:xfrm>
            <a:off x="1648326" y="-42291"/>
            <a:ext cx="7495674"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289119098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788" y="1311442"/>
            <a:ext cx="5027612" cy="51782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0500" y="1311442"/>
            <a:ext cx="3389313" cy="50492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p:cNvSpPr>
            <a:spLocks noGrp="1"/>
          </p:cNvSpPr>
          <p:nvPr>
            <p:ph type="ftr" sz="quarter" idx="10"/>
          </p:nvPr>
        </p:nvSpPr>
        <p:spPr/>
        <p:txBody>
          <a:bodyPr/>
          <a:lstStyle/>
          <a:p>
            <a:endParaRPr lang="en-US"/>
          </a:p>
        </p:txBody>
      </p:sp>
      <p:sp>
        <p:nvSpPr>
          <p:cNvPr id="6" name="Title Placeholder 1"/>
          <p:cNvSpPr txBox="1">
            <a:spLocks noChangeAspect="1"/>
          </p:cNvSpPr>
          <p:nvPr userDrawn="1"/>
        </p:nvSpPr>
        <p:spPr>
          <a:xfrm>
            <a:off x="1648326" y="-42291"/>
            <a:ext cx="7495674" cy="1181862"/>
          </a:xfrm>
          <a:prstGeom prst="rect">
            <a:avLst/>
          </a:prstGeom>
          <a:noFill/>
        </p:spPr>
        <p:txBody>
          <a:bodyPr vert="horz" wrap="square" lIns="91440" tIns="91440" rIns="91440" bIns="91440" rtlCol="0" anchor="ctr">
            <a:spAutoFit/>
          </a:bodyPr>
          <a:lstStyle>
            <a:lvl1pPr marL="0" indent="-646113" algn="ctr"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a:lstStyle>
          <a:p>
            <a:pPr algn="l"/>
            <a:r>
              <a:rPr lang="en-US"/>
              <a:t>Click to edit Master</a:t>
            </a:r>
            <a:br>
              <a:rPr lang="en-US"/>
            </a:br>
            <a:r>
              <a:rPr lang="en-US"/>
              <a:t>title style</a:t>
            </a:r>
          </a:p>
        </p:txBody>
      </p:sp>
    </p:spTree>
    <p:extLst>
      <p:ext uri="{BB962C8B-B14F-4D97-AF65-F5344CB8AC3E}">
        <p14:creationId xmlns:p14="http://schemas.microsoft.com/office/powerpoint/2010/main" val="22372866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endParaRPr lang="en-US"/>
          </a:p>
        </p:txBody>
      </p:sp>
      <p:sp>
        <p:nvSpPr>
          <p:cNvPr id="6" name="Title Placeholder 1"/>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13718442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48326" y="-42291"/>
            <a:ext cx="7495673" cy="1181862"/>
          </a:xfrm>
        </p:spPr>
        <p:txBody>
          <a:bodyPr/>
          <a:lstStyle/>
          <a:p>
            <a:r>
              <a:rPr lang="en-US"/>
              <a:t>Click to edit Master title style</a:t>
            </a:r>
          </a:p>
        </p:txBody>
      </p:sp>
      <p:sp>
        <p:nvSpPr>
          <p:cNvPr id="3" name="Content Placeholder 2"/>
          <p:cNvSpPr>
            <a:spLocks noGrp="1"/>
          </p:cNvSpPr>
          <p:nvPr>
            <p:ph sz="half" idx="1"/>
          </p:nvPr>
        </p:nvSpPr>
        <p:spPr>
          <a:xfrm>
            <a:off x="177800" y="1295400"/>
            <a:ext cx="42799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295400"/>
            <a:ext cx="42545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14307432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7800" y="1681163"/>
            <a:ext cx="4321175"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7800" y="2505074"/>
            <a:ext cx="4321175"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286250"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4"/>
            <a:ext cx="4286250"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endParaRPr lang="en-US"/>
          </a:p>
        </p:txBody>
      </p:sp>
      <p:sp>
        <p:nvSpPr>
          <p:cNvPr id="8" name="Title Placeholder 1"/>
          <p:cNvSpPr>
            <a:spLocks noGrp="1" noChangeAspect="1"/>
          </p:cNvSpPr>
          <p:nvPr>
            <p:ph type="title"/>
          </p:nvPr>
        </p:nvSpPr>
        <p:spPr>
          <a:xfrm>
            <a:off x="1648326" y="-42291"/>
            <a:ext cx="7495674"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272953562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788" y="1311442"/>
            <a:ext cx="5027612" cy="51782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0500" y="1311442"/>
            <a:ext cx="3389313" cy="50492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p:cNvSpPr>
            <a:spLocks noGrp="1"/>
          </p:cNvSpPr>
          <p:nvPr>
            <p:ph type="ftr" sz="quarter" idx="10"/>
          </p:nvPr>
        </p:nvSpPr>
        <p:spPr/>
        <p:txBody>
          <a:bodyPr/>
          <a:lstStyle/>
          <a:p>
            <a:endParaRPr lang="en-US"/>
          </a:p>
        </p:txBody>
      </p:sp>
      <p:sp>
        <p:nvSpPr>
          <p:cNvPr id="6" name="Title Placeholder 1"/>
          <p:cNvSpPr txBox="1">
            <a:spLocks noChangeAspect="1"/>
          </p:cNvSpPr>
          <p:nvPr userDrawn="1"/>
        </p:nvSpPr>
        <p:spPr>
          <a:xfrm>
            <a:off x="1648326" y="-42291"/>
            <a:ext cx="7495674" cy="1181862"/>
          </a:xfrm>
          <a:prstGeom prst="rect">
            <a:avLst/>
          </a:prstGeom>
          <a:noFill/>
        </p:spPr>
        <p:txBody>
          <a:bodyPr vert="horz" wrap="square" lIns="91440" tIns="91440" rIns="91440" bIns="91440" rtlCol="0" anchor="ctr">
            <a:spAutoFit/>
          </a:bodyPr>
          <a:lstStyle>
            <a:lvl1pPr marL="0" indent="-646113" algn="ctr"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a:lstStyle>
          <a:p>
            <a:pPr algn="l"/>
            <a:r>
              <a:rPr lang="en-US"/>
              <a:t>Click to edit Master</a:t>
            </a:r>
            <a:br>
              <a:rPr lang="en-US"/>
            </a:br>
            <a:r>
              <a:rPr lang="en-US"/>
              <a:t>title style</a:t>
            </a:r>
          </a:p>
        </p:txBody>
      </p:sp>
    </p:spTree>
    <p:extLst>
      <p:ext uri="{BB962C8B-B14F-4D97-AF65-F5344CB8AC3E}">
        <p14:creationId xmlns:p14="http://schemas.microsoft.com/office/powerpoint/2010/main" val="83119999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endParaRPr lang="en-US"/>
          </a:p>
        </p:txBody>
      </p:sp>
      <p:sp>
        <p:nvSpPr>
          <p:cNvPr id="6" name="Title Placeholder 1">
            <a:extLst>
              <a:ext uri="{FF2B5EF4-FFF2-40B4-BE49-F238E27FC236}">
                <a16:creationId xmlns:a16="http://schemas.microsoft.com/office/drawing/2014/main" id="{BF3A2DFF-F52A-43A5-AD4B-7381F2D52482}"/>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lvl1pPr algn="l">
              <a:defRPr/>
            </a:lvl1pPr>
          </a:lstStyle>
          <a:p>
            <a:pPr lvl="0"/>
            <a:r>
              <a:rPr lang="en-US"/>
              <a:t>Click to edit Master</a:t>
            </a:r>
            <a:br>
              <a:rPr lang="en-US"/>
            </a:br>
            <a:r>
              <a:rPr lang="en-US"/>
              <a:t>title style</a:t>
            </a:r>
          </a:p>
        </p:txBody>
      </p:sp>
    </p:spTree>
    <p:extLst>
      <p:ext uri="{BB962C8B-B14F-4D97-AF65-F5344CB8AC3E}">
        <p14:creationId xmlns:p14="http://schemas.microsoft.com/office/powerpoint/2010/main" val="290100174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2291"/>
            <a:ext cx="9144000" cy="118186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77800" y="1295400"/>
            <a:ext cx="42799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295400"/>
            <a:ext cx="42545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1904202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7800" y="1681163"/>
            <a:ext cx="4321175"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7800" y="2505074"/>
            <a:ext cx="4321175"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286250"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4"/>
            <a:ext cx="4286250"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endParaRPr lang="en-US"/>
          </a:p>
        </p:txBody>
      </p:sp>
      <p:sp>
        <p:nvSpPr>
          <p:cNvPr id="9" name="Title Placeholder 1">
            <a:extLst>
              <a:ext uri="{FF2B5EF4-FFF2-40B4-BE49-F238E27FC236}">
                <a16:creationId xmlns:a16="http://schemas.microsoft.com/office/drawing/2014/main" id="{BA329CEA-AECE-4D50-B3AE-A7CE294020A8}"/>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lvl1pPr algn="l">
              <a:defRPr/>
            </a:lvl1pPr>
          </a:lstStyle>
          <a:p>
            <a:pPr lvl="0"/>
            <a:r>
              <a:rPr lang="en-US"/>
              <a:t>Click to edit Master</a:t>
            </a:r>
            <a:br>
              <a:rPr lang="en-US"/>
            </a:br>
            <a:r>
              <a:rPr lang="en-US"/>
              <a:t>title style</a:t>
            </a:r>
          </a:p>
        </p:txBody>
      </p:sp>
    </p:spTree>
    <p:extLst>
      <p:ext uri="{BB962C8B-B14F-4D97-AF65-F5344CB8AC3E}">
        <p14:creationId xmlns:p14="http://schemas.microsoft.com/office/powerpoint/2010/main" val="269006944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788" y="1311442"/>
            <a:ext cx="5027612" cy="51782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0500" y="1311442"/>
            <a:ext cx="3389313" cy="50492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p:cNvSpPr>
            <a:spLocks noGrp="1"/>
          </p:cNvSpPr>
          <p:nvPr>
            <p:ph type="ftr" sz="quarter" idx="10"/>
          </p:nvPr>
        </p:nvSpPr>
        <p:spPr/>
        <p:txBody>
          <a:bodyPr/>
          <a:lstStyle/>
          <a:p>
            <a:endParaRPr lang="en-US"/>
          </a:p>
        </p:txBody>
      </p:sp>
      <p:sp>
        <p:nvSpPr>
          <p:cNvPr id="7" name="Title Placeholder 1">
            <a:extLst>
              <a:ext uri="{FF2B5EF4-FFF2-40B4-BE49-F238E27FC236}">
                <a16:creationId xmlns:a16="http://schemas.microsoft.com/office/drawing/2014/main" id="{2E5243EC-74C9-469A-99AB-1941FB491989}"/>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lvl1pPr algn="l">
              <a:defRPr/>
            </a:lvl1pPr>
          </a:lstStyle>
          <a:p>
            <a:pPr lvl="0"/>
            <a:r>
              <a:rPr lang="en-US"/>
              <a:t>Click to edit Master</a:t>
            </a:r>
            <a:br>
              <a:rPr lang="en-US"/>
            </a:br>
            <a:r>
              <a:rPr lang="en-US"/>
              <a:t>title style</a:t>
            </a:r>
          </a:p>
        </p:txBody>
      </p:sp>
    </p:spTree>
    <p:extLst>
      <p:ext uri="{BB962C8B-B14F-4D97-AF65-F5344CB8AC3E}">
        <p14:creationId xmlns:p14="http://schemas.microsoft.com/office/powerpoint/2010/main" val="320007344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endParaRPr lang="en-US"/>
          </a:p>
        </p:txBody>
      </p:sp>
      <p:sp>
        <p:nvSpPr>
          <p:cNvPr id="5" name="Title Placeholder 1"/>
          <p:cNvSpPr>
            <a:spLocks noGrp="1" noChangeAspect="1"/>
          </p:cNvSpPr>
          <p:nvPr>
            <p:ph type="title"/>
          </p:nvPr>
        </p:nvSpPr>
        <p:spPr>
          <a:xfrm>
            <a:off x="1648326" y="-42291"/>
            <a:ext cx="7495674"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294750767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48326" y="-42291"/>
            <a:ext cx="7495673" cy="1181862"/>
          </a:xfrm>
        </p:spPr>
        <p:txBody>
          <a:bodyPr/>
          <a:lstStyle/>
          <a:p>
            <a:r>
              <a:rPr lang="en-US"/>
              <a:t>Click to edit Master title style</a:t>
            </a:r>
          </a:p>
        </p:txBody>
      </p:sp>
      <p:sp>
        <p:nvSpPr>
          <p:cNvPr id="3" name="Content Placeholder 2"/>
          <p:cNvSpPr>
            <a:spLocks noGrp="1"/>
          </p:cNvSpPr>
          <p:nvPr>
            <p:ph sz="half" idx="1"/>
          </p:nvPr>
        </p:nvSpPr>
        <p:spPr>
          <a:xfrm>
            <a:off x="177800" y="1295400"/>
            <a:ext cx="42799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295400"/>
            <a:ext cx="42545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66304076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7800" y="1681163"/>
            <a:ext cx="4321175"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7800" y="2505074"/>
            <a:ext cx="4321175"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286250"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4"/>
            <a:ext cx="4286250"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endParaRPr lang="en-US"/>
          </a:p>
        </p:txBody>
      </p:sp>
      <p:sp>
        <p:nvSpPr>
          <p:cNvPr id="8" name="Title Placeholder 1"/>
          <p:cNvSpPr>
            <a:spLocks noGrp="1" noChangeAspect="1"/>
          </p:cNvSpPr>
          <p:nvPr>
            <p:ph type="title"/>
          </p:nvPr>
        </p:nvSpPr>
        <p:spPr>
          <a:xfrm>
            <a:off x="1648326" y="-42291"/>
            <a:ext cx="7495674"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358781992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788" y="1311442"/>
            <a:ext cx="5027612" cy="51782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0500" y="1311442"/>
            <a:ext cx="3389313" cy="50492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p:cNvSpPr>
            <a:spLocks noGrp="1"/>
          </p:cNvSpPr>
          <p:nvPr>
            <p:ph type="ftr" sz="quarter" idx="10"/>
          </p:nvPr>
        </p:nvSpPr>
        <p:spPr/>
        <p:txBody>
          <a:bodyPr/>
          <a:lstStyle/>
          <a:p>
            <a:endParaRPr lang="en-US"/>
          </a:p>
        </p:txBody>
      </p:sp>
      <p:sp>
        <p:nvSpPr>
          <p:cNvPr id="6" name="Title Placeholder 1"/>
          <p:cNvSpPr txBox="1">
            <a:spLocks noChangeAspect="1"/>
          </p:cNvSpPr>
          <p:nvPr userDrawn="1"/>
        </p:nvSpPr>
        <p:spPr>
          <a:xfrm>
            <a:off x="1648326" y="-42291"/>
            <a:ext cx="7495674" cy="1181862"/>
          </a:xfrm>
          <a:prstGeom prst="rect">
            <a:avLst/>
          </a:prstGeom>
          <a:noFill/>
        </p:spPr>
        <p:txBody>
          <a:bodyPr vert="horz" wrap="square" lIns="91440" tIns="91440" rIns="91440" bIns="91440" rtlCol="0" anchor="ctr">
            <a:spAutoFit/>
          </a:bodyPr>
          <a:lstStyle>
            <a:lvl1pPr marL="0" indent="-646113" algn="ctr"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a:lstStyle>
          <a:p>
            <a:pPr algn="l"/>
            <a:r>
              <a:rPr lang="en-US"/>
              <a:t>Click to edit Master</a:t>
            </a:r>
            <a:br>
              <a:rPr lang="en-US"/>
            </a:br>
            <a:r>
              <a:rPr lang="en-US"/>
              <a:t>title style</a:t>
            </a:r>
          </a:p>
        </p:txBody>
      </p:sp>
    </p:spTree>
    <p:extLst>
      <p:ext uri="{BB962C8B-B14F-4D97-AF65-F5344CB8AC3E}">
        <p14:creationId xmlns:p14="http://schemas.microsoft.com/office/powerpoint/2010/main" val="222002242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308485" y="5996066"/>
            <a:ext cx="3222171" cy="449226"/>
          </a:xfrm>
          <a:prstGeom prst="rect">
            <a:avLst/>
          </a:prstGeo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 • Time</a:t>
            </a:r>
          </a:p>
        </p:txBody>
      </p:sp>
      <p:sp>
        <p:nvSpPr>
          <p:cNvPr id="12" name="Text Placeholder 11"/>
          <p:cNvSpPr>
            <a:spLocks noGrp="1"/>
          </p:cNvSpPr>
          <p:nvPr>
            <p:ph type="body" sz="quarter" idx="10"/>
          </p:nvPr>
        </p:nvSpPr>
        <p:spPr>
          <a:xfrm>
            <a:off x="2308485" y="6445292"/>
            <a:ext cx="6670623" cy="276999"/>
          </a:xfrm>
          <a:prstGeom prst="rect">
            <a:avLst/>
          </a:prstGeom>
          <a:noFill/>
        </p:spPr>
        <p:txBody>
          <a:bodyPr wrap="square" lIns="0" tIns="0" rIns="0" bIns="0" anchor="t" anchorCtr="0">
            <a:spAutoFit/>
          </a:bodyPr>
          <a:lstStyle>
            <a:lvl1pPr algn="l">
              <a:lnSpc>
                <a:spcPct val="100000"/>
              </a:lnSpc>
              <a:spcBef>
                <a:spcPts val="1000"/>
              </a:spcBef>
              <a:defRPr sz="1800" b="0" i="1" baseline="0">
                <a:solidFill>
                  <a:schemeClr val="bg1"/>
                </a:solidFill>
              </a:defRPr>
            </a:lvl1pPr>
          </a:lstStyle>
          <a:p>
            <a:pPr lvl="0"/>
            <a:r>
              <a:rPr lang="en-US"/>
              <a:t>Click to edit Master text styles</a:t>
            </a:r>
          </a:p>
        </p:txBody>
      </p:sp>
      <p:sp>
        <p:nvSpPr>
          <p:cNvPr id="13" name="Title Placeholder 1"/>
          <p:cNvSpPr>
            <a:spLocks noGrp="1"/>
          </p:cNvSpPr>
          <p:nvPr>
            <p:ph type="title"/>
          </p:nvPr>
        </p:nvSpPr>
        <p:spPr>
          <a:xfrm>
            <a:off x="2308485" y="5426439"/>
            <a:ext cx="6670623" cy="569627"/>
          </a:xfrm>
          <a:prstGeom prst="rect">
            <a:avLst/>
          </a:prstGeom>
        </p:spPr>
        <p:txBody>
          <a:bodyPr vert="horz" lIns="0" tIns="0" rIns="0" bIns="0" rtlCol="0" anchor="t" anchorCtr="0">
            <a:noAutofit/>
          </a:bodyPr>
          <a:lstStyle>
            <a:lvl1pPr algn="l">
              <a:defRPr/>
            </a:lvl1pPr>
          </a:lstStyle>
          <a:p>
            <a:r>
              <a:rPr lang="en-US"/>
              <a:t>Click to edit Master title style</a:t>
            </a:r>
          </a:p>
        </p:txBody>
      </p:sp>
      <p:sp>
        <p:nvSpPr>
          <p:cNvPr id="5" name="Footer Placeholder 7">
            <a:extLst>
              <a:ext uri="{FF2B5EF4-FFF2-40B4-BE49-F238E27FC236}">
                <a16:creationId xmlns:a16="http://schemas.microsoft.com/office/drawing/2014/main" id="{D67E35A4-79D6-4125-8055-686A60715234}"/>
              </a:ext>
            </a:extLst>
          </p:cNvPr>
          <p:cNvSpPr>
            <a:spLocks noGrp="1"/>
          </p:cNvSpPr>
          <p:nvPr>
            <p:ph type="ftr" sz="quarter" idx="11"/>
          </p:nvPr>
        </p:nvSpPr>
        <p:spPr>
          <a:xfrm>
            <a:off x="7354957" y="6489700"/>
            <a:ext cx="1560443" cy="304800"/>
          </a:xfrm>
        </p:spPr>
        <p:txBody>
          <a:bodyPr/>
          <a:lstStyle/>
          <a:p>
            <a:endParaRPr lang="en-US"/>
          </a:p>
        </p:txBody>
      </p:sp>
    </p:spTree>
    <p:extLst>
      <p:ext uri="{BB962C8B-B14F-4D97-AF65-F5344CB8AC3E}">
        <p14:creationId xmlns:p14="http://schemas.microsoft.com/office/powerpoint/2010/main" val="21886762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Title Blank">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a:t>Click to edit Master title style</a:t>
            </a:r>
          </a:p>
        </p:txBody>
      </p:sp>
      <p:sp>
        <p:nvSpPr>
          <p:cNvPr id="3" name="Slide Number Placeholder 4"/>
          <p:cNvSpPr>
            <a:spLocks noGrp="1"/>
          </p:cNvSpPr>
          <p:nvPr>
            <p:ph type="sldNum" sz="quarter" idx="10"/>
          </p:nvPr>
        </p:nvSpPr>
        <p:spPr/>
        <p:txBody>
          <a:bodyPr/>
          <a:lstStyle>
            <a:lvl1pPr>
              <a:defRPr/>
            </a:lvl1pPr>
          </a:lstStyle>
          <a:p>
            <a:pPr>
              <a:defRPr/>
            </a:pPr>
            <a:endParaRPr lang="en-US"/>
          </a:p>
        </p:txBody>
      </p:sp>
      <p:sp>
        <p:nvSpPr>
          <p:cNvPr id="4" name="Footer Placeholder 7">
            <a:extLst>
              <a:ext uri="{FF2B5EF4-FFF2-40B4-BE49-F238E27FC236}">
                <a16:creationId xmlns:a16="http://schemas.microsoft.com/office/drawing/2014/main" id="{C2C331E6-C390-4EB4-8991-009880B4F057}"/>
              </a:ext>
            </a:extLst>
          </p:cNvPr>
          <p:cNvSpPr>
            <a:spLocks noGrp="1"/>
          </p:cNvSpPr>
          <p:nvPr>
            <p:ph type="ftr" sz="quarter" idx="11"/>
          </p:nvPr>
        </p:nvSpPr>
        <p:spPr>
          <a:xfrm>
            <a:off x="7354957" y="6489700"/>
            <a:ext cx="1560443" cy="304800"/>
          </a:xfrm>
        </p:spPr>
        <p:txBody>
          <a:bodyPr/>
          <a:lstStyle/>
          <a:p>
            <a:endParaRPr lang="en-US"/>
          </a:p>
        </p:txBody>
      </p:sp>
    </p:spTree>
    <p:extLst>
      <p:ext uri="{BB962C8B-B14F-4D97-AF65-F5344CB8AC3E}">
        <p14:creationId xmlns:p14="http://schemas.microsoft.com/office/powerpoint/2010/main" val="292688167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Blue">
    <p:bg>
      <p:bgPr>
        <a:solidFill>
          <a:schemeClr val="accent1"/>
        </a:solidFill>
        <a:effectLst/>
      </p:bgPr>
    </p:bg>
    <p:spTree>
      <p:nvGrpSpPr>
        <p:cNvPr id="1" name=""/>
        <p:cNvGrpSpPr/>
        <p:nvPr/>
      </p:nvGrpSpPr>
      <p:grpSpPr>
        <a:xfrm>
          <a:off x="0" y="0"/>
          <a:ext cx="0" cy="0"/>
          <a:chOff x="0" y="0"/>
          <a:chExt cx="0" cy="0"/>
        </a:xfrm>
      </p:grpSpPr>
      <p:sp>
        <p:nvSpPr>
          <p:cNvPr id="10" name="Text Placeholder 2"/>
          <p:cNvSpPr>
            <a:spLocks noGrp="1"/>
          </p:cNvSpPr>
          <p:nvPr>
            <p:ph type="body" sz="quarter" idx="10" hasCustomPrompt="1"/>
          </p:nvPr>
        </p:nvSpPr>
        <p:spPr>
          <a:xfrm>
            <a:off x="526417" y="5007686"/>
            <a:ext cx="6396060" cy="237892"/>
          </a:xfrm>
        </p:spPr>
        <p:txBody>
          <a:bodyPr vert="horz" wrap="square" lIns="0" tIns="0" rIns="0" bIns="0" rtlCol="0" anchor="t" anchorCtr="0"/>
          <a:lstStyle>
            <a:lvl1pPr marL="0" indent="0">
              <a:spcBef>
                <a:spcPts val="0"/>
              </a:spcBef>
              <a:buFontTx/>
              <a:buNone/>
              <a:defRPr lang="en-US" sz="1400" b="0" i="0" dirty="0" smtClean="0">
                <a:solidFill>
                  <a:schemeClr val="bg1"/>
                </a:solidFill>
                <a:latin typeface="+mj-lt"/>
                <a:ea typeface="Museo Sans 500" charset="0"/>
                <a:cs typeface="Museo Sans 500" charset="0"/>
              </a:defRPr>
            </a:lvl1pPr>
            <a:lvl2pPr>
              <a:defRPr lang="en-US" sz="1800" dirty="0" smtClean="0">
                <a:latin typeface="+mn-lt"/>
              </a:defRPr>
            </a:lvl2pPr>
            <a:lvl3pPr>
              <a:defRPr lang="en-US" sz="1800" dirty="0" smtClean="0">
                <a:latin typeface="+mn-lt"/>
              </a:defRPr>
            </a:lvl3pPr>
            <a:lvl4pPr>
              <a:defRPr lang="en-US" sz="1800" dirty="0" smtClean="0">
                <a:latin typeface="+mn-lt"/>
              </a:defRPr>
            </a:lvl4pPr>
            <a:lvl5pPr>
              <a:defRPr lang="en-US" sz="1800" dirty="0">
                <a:latin typeface="+mn-lt"/>
              </a:defRPr>
            </a:lvl5pPr>
          </a:lstStyle>
          <a:p>
            <a:pPr marL="0" lvl="0"/>
            <a:r>
              <a:rPr lang="en-US"/>
              <a:t>Date  |  Speaker Name</a:t>
            </a:r>
          </a:p>
        </p:txBody>
      </p:sp>
      <p:sp>
        <p:nvSpPr>
          <p:cNvPr id="11" name="Title 34"/>
          <p:cNvSpPr>
            <a:spLocks noGrp="1"/>
          </p:cNvSpPr>
          <p:nvPr>
            <p:ph type="title" hasCustomPrompt="1"/>
          </p:nvPr>
        </p:nvSpPr>
        <p:spPr>
          <a:xfrm>
            <a:off x="526417" y="3691309"/>
            <a:ext cx="6396060" cy="877163"/>
          </a:xfrm>
          <a:prstGeom prst="rect">
            <a:avLst/>
          </a:prstGeom>
        </p:spPr>
        <p:txBody>
          <a:bodyPr vert="horz" wrap="square" lIns="0" tIns="91440" rIns="0" bIns="91440" rtlCol="0" anchor="b">
            <a:spAutoFit/>
          </a:bodyPr>
          <a:lstStyle>
            <a:lvl1pPr>
              <a:lnSpc>
                <a:spcPct val="110000"/>
              </a:lnSpc>
              <a:defRPr kumimoji="0" lang="en-US" sz="5000" b="1" i="0" u="none" strike="noStrike" kern="1200" cap="none" spc="0" normalizeH="0" baseline="0" noProof="0" dirty="0">
                <a:ln>
                  <a:noFill/>
                </a:ln>
                <a:solidFill>
                  <a:schemeClr val="bg1"/>
                </a:solidFill>
                <a:effectLst/>
                <a:uLnTx/>
                <a:uFillTx/>
                <a:latin typeface="+mj-lt"/>
                <a:ea typeface="Museo Slab 300" charset="0"/>
                <a:cs typeface="Museo Slab 300"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Title Here</a:t>
            </a:r>
          </a:p>
        </p:txBody>
      </p:sp>
      <p:pic>
        <p:nvPicPr>
          <p:cNvPr id="15" name="Picture 14">
            <a:extLst>
              <a:ext uri="{FF2B5EF4-FFF2-40B4-BE49-F238E27FC236}">
                <a16:creationId xmlns:a16="http://schemas.microsoft.com/office/drawing/2014/main" id="{25704A5A-9A30-7644-9C77-2FB0FF5E3432}"/>
              </a:ext>
            </a:extLst>
          </p:cNvPr>
          <p:cNvPicPr>
            <a:picLocks noChangeAspect="1"/>
          </p:cNvPicPr>
          <p:nvPr userDrawn="1"/>
        </p:nvPicPr>
        <p:blipFill>
          <a:blip r:embed="rId2"/>
          <a:stretch>
            <a:fillRect/>
          </a:stretch>
        </p:blipFill>
        <p:spPr>
          <a:xfrm>
            <a:off x="469267" y="711549"/>
            <a:ext cx="3155728" cy="1066452"/>
          </a:xfrm>
          <a:prstGeom prst="rect">
            <a:avLst/>
          </a:prstGeom>
        </p:spPr>
      </p:pic>
      <p:pic>
        <p:nvPicPr>
          <p:cNvPr id="12" name="Picture 11">
            <a:extLst>
              <a:ext uri="{FF2B5EF4-FFF2-40B4-BE49-F238E27FC236}">
                <a16:creationId xmlns:a16="http://schemas.microsoft.com/office/drawing/2014/main" id="{943B44E4-6710-6B48-BCB9-0CB6E2F37142}"/>
              </a:ext>
            </a:extLst>
          </p:cNvPr>
          <p:cNvPicPr>
            <a:picLocks noChangeAspect="1"/>
          </p:cNvPicPr>
          <p:nvPr userDrawn="1"/>
        </p:nvPicPr>
        <p:blipFill>
          <a:blip r:embed="rId3">
            <a:alphaModFix amt="8000"/>
          </a:blip>
          <a:srcRect/>
          <a:stretch/>
        </p:blipFill>
        <p:spPr>
          <a:xfrm>
            <a:off x="3838748" y="-976545"/>
            <a:ext cx="6588893" cy="8785191"/>
          </a:xfrm>
          <a:prstGeom prst="rect">
            <a:avLst/>
          </a:prstGeom>
        </p:spPr>
      </p:pic>
      <p:sp>
        <p:nvSpPr>
          <p:cNvPr id="6" name="Rectangle 5">
            <a:extLst>
              <a:ext uri="{FF2B5EF4-FFF2-40B4-BE49-F238E27FC236}">
                <a16:creationId xmlns:a16="http://schemas.microsoft.com/office/drawing/2014/main" id="{CDAF25BA-98FD-C343-BF6F-F0804435FE7C}"/>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04568279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genda Blue">
    <p:bg>
      <p:bgPr>
        <a:solidFill>
          <a:schemeClr val="accent1"/>
        </a:solidFill>
        <a:effectLst/>
      </p:bgPr>
    </p:bg>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511CC468-484C-C642-A1C6-18DB8B6DE3F3}"/>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11" name="Picture 10">
            <a:extLst>
              <a:ext uri="{FF2B5EF4-FFF2-40B4-BE49-F238E27FC236}">
                <a16:creationId xmlns:a16="http://schemas.microsoft.com/office/drawing/2014/main" id="{4D08C8A2-D3DB-4F4F-ACEA-B68B9A86EA3E}"/>
              </a:ext>
            </a:extLst>
          </p:cNvPr>
          <p:cNvPicPr>
            <a:picLocks noChangeAspect="1"/>
          </p:cNvPicPr>
          <p:nvPr userDrawn="1"/>
        </p:nvPicPr>
        <p:blipFill>
          <a:blip r:embed="rId2"/>
          <a:stretch>
            <a:fillRect/>
          </a:stretch>
        </p:blipFill>
        <p:spPr>
          <a:xfrm>
            <a:off x="233519" y="418395"/>
            <a:ext cx="346727" cy="462303"/>
          </a:xfrm>
          <a:prstGeom prst="rect">
            <a:avLst/>
          </a:prstGeom>
        </p:spPr>
      </p:pic>
      <p:sp>
        <p:nvSpPr>
          <p:cNvPr id="3" name="TextBox 2">
            <a:extLst>
              <a:ext uri="{FF2B5EF4-FFF2-40B4-BE49-F238E27FC236}">
                <a16:creationId xmlns:a16="http://schemas.microsoft.com/office/drawing/2014/main" id="{1548100F-1B09-424D-873F-3E65247FE384}"/>
              </a:ext>
            </a:extLst>
          </p:cNvPr>
          <p:cNvSpPr txBox="1"/>
          <p:nvPr userDrawn="1"/>
        </p:nvSpPr>
        <p:spPr>
          <a:xfrm>
            <a:off x="104503" y="2862830"/>
            <a:ext cx="9144000" cy="2769989"/>
          </a:xfrm>
          <a:prstGeom prst="rect">
            <a:avLst/>
          </a:prstGeom>
          <a:noFill/>
        </p:spPr>
        <p:txBody>
          <a:bodyPr wrap="square" lIns="0" tIns="0" rIns="0" bIns="0" rtlCol="0">
            <a:spAutoFit/>
          </a:bodyPr>
          <a:lstStyle/>
          <a:p>
            <a:r>
              <a:rPr lang="en-US" sz="18000">
                <a:solidFill>
                  <a:schemeClr val="bg1">
                    <a:alpha val="8000"/>
                  </a:schemeClr>
                </a:solidFill>
                <a:latin typeface="+mj-lt"/>
              </a:rPr>
              <a:t>agenda</a:t>
            </a:r>
          </a:p>
        </p:txBody>
      </p:sp>
      <p:sp>
        <p:nvSpPr>
          <p:cNvPr id="5" name="Text Placeholder 3">
            <a:extLst>
              <a:ext uri="{FF2B5EF4-FFF2-40B4-BE49-F238E27FC236}">
                <a16:creationId xmlns:a16="http://schemas.microsoft.com/office/drawing/2014/main" id="{9959819A-08AF-AE45-93D9-F47D810FDFD3}"/>
              </a:ext>
            </a:extLst>
          </p:cNvPr>
          <p:cNvSpPr>
            <a:spLocks noGrp="1"/>
          </p:cNvSpPr>
          <p:nvPr>
            <p:ph type="body" sz="quarter" idx="10" hasCustomPrompt="1"/>
          </p:nvPr>
        </p:nvSpPr>
        <p:spPr>
          <a:xfrm>
            <a:off x="3827419" y="939837"/>
            <a:ext cx="359227" cy="276999"/>
          </a:xfrm>
        </p:spPr>
        <p:txBody>
          <a:bodyPr wrap="square">
            <a:spAutoFit/>
          </a:bodyPr>
          <a:lstStyle>
            <a:lvl1pPr marL="0" indent="0">
              <a:buNone/>
              <a:defRPr sz="2000">
                <a:solidFill>
                  <a:schemeClr val="accent5"/>
                </a:solidFill>
                <a:latin typeface="+mj-lt"/>
              </a:defRPr>
            </a:lvl1pPr>
          </a:lstStyle>
          <a:p>
            <a:pPr lvl="0"/>
            <a:r>
              <a:rPr lang="en-US"/>
              <a:t>01</a:t>
            </a:r>
          </a:p>
        </p:txBody>
      </p:sp>
      <p:sp>
        <p:nvSpPr>
          <p:cNvPr id="6" name="Text Placeholder 3">
            <a:extLst>
              <a:ext uri="{FF2B5EF4-FFF2-40B4-BE49-F238E27FC236}">
                <a16:creationId xmlns:a16="http://schemas.microsoft.com/office/drawing/2014/main" id="{F673D3D6-F992-AA42-8EAD-A2B7DF446FC8}"/>
              </a:ext>
            </a:extLst>
          </p:cNvPr>
          <p:cNvSpPr>
            <a:spLocks noGrp="1"/>
          </p:cNvSpPr>
          <p:nvPr>
            <p:ph type="body" sz="quarter" idx="11" hasCustomPrompt="1"/>
          </p:nvPr>
        </p:nvSpPr>
        <p:spPr>
          <a:xfrm>
            <a:off x="3827419" y="1709094"/>
            <a:ext cx="359227" cy="276999"/>
          </a:xfrm>
        </p:spPr>
        <p:txBody>
          <a:bodyPr wrap="square">
            <a:spAutoFit/>
          </a:bodyPr>
          <a:lstStyle>
            <a:lvl1pPr marL="0" indent="0">
              <a:buNone/>
              <a:defRPr sz="2000">
                <a:solidFill>
                  <a:schemeClr val="accent5"/>
                </a:solidFill>
                <a:latin typeface="+mj-lt"/>
              </a:defRPr>
            </a:lvl1pPr>
          </a:lstStyle>
          <a:p>
            <a:pPr lvl="0"/>
            <a:r>
              <a:rPr lang="en-US"/>
              <a:t>02</a:t>
            </a:r>
          </a:p>
        </p:txBody>
      </p:sp>
      <p:sp>
        <p:nvSpPr>
          <p:cNvPr id="7" name="Text Placeholder 3">
            <a:extLst>
              <a:ext uri="{FF2B5EF4-FFF2-40B4-BE49-F238E27FC236}">
                <a16:creationId xmlns:a16="http://schemas.microsoft.com/office/drawing/2014/main" id="{C1917508-89A7-DC4F-812E-91FDD05D0EB4}"/>
              </a:ext>
            </a:extLst>
          </p:cNvPr>
          <p:cNvSpPr>
            <a:spLocks noGrp="1"/>
          </p:cNvSpPr>
          <p:nvPr>
            <p:ph type="body" sz="quarter" idx="12" hasCustomPrompt="1"/>
          </p:nvPr>
        </p:nvSpPr>
        <p:spPr>
          <a:xfrm>
            <a:off x="3827419" y="2478351"/>
            <a:ext cx="359227" cy="276999"/>
          </a:xfrm>
        </p:spPr>
        <p:txBody>
          <a:bodyPr wrap="square">
            <a:spAutoFit/>
          </a:bodyPr>
          <a:lstStyle>
            <a:lvl1pPr marL="0" indent="0">
              <a:buNone/>
              <a:defRPr sz="2000">
                <a:solidFill>
                  <a:schemeClr val="accent5"/>
                </a:solidFill>
                <a:latin typeface="+mj-lt"/>
              </a:defRPr>
            </a:lvl1pPr>
          </a:lstStyle>
          <a:p>
            <a:pPr lvl="0"/>
            <a:r>
              <a:rPr lang="en-US"/>
              <a:t>03</a:t>
            </a:r>
          </a:p>
        </p:txBody>
      </p:sp>
      <p:sp>
        <p:nvSpPr>
          <p:cNvPr id="8" name="Text Placeholder 3">
            <a:extLst>
              <a:ext uri="{FF2B5EF4-FFF2-40B4-BE49-F238E27FC236}">
                <a16:creationId xmlns:a16="http://schemas.microsoft.com/office/drawing/2014/main" id="{9FE8DA66-682D-8D41-8E1A-FD000EEC8D70}"/>
              </a:ext>
            </a:extLst>
          </p:cNvPr>
          <p:cNvSpPr>
            <a:spLocks noGrp="1"/>
          </p:cNvSpPr>
          <p:nvPr>
            <p:ph type="body" sz="quarter" idx="13" hasCustomPrompt="1"/>
          </p:nvPr>
        </p:nvSpPr>
        <p:spPr>
          <a:xfrm>
            <a:off x="3827419" y="3247609"/>
            <a:ext cx="359227" cy="276999"/>
          </a:xfrm>
        </p:spPr>
        <p:txBody>
          <a:bodyPr wrap="square">
            <a:spAutoFit/>
          </a:bodyPr>
          <a:lstStyle>
            <a:lvl1pPr marL="0" indent="0">
              <a:buNone/>
              <a:defRPr sz="2000">
                <a:solidFill>
                  <a:schemeClr val="accent5"/>
                </a:solidFill>
                <a:latin typeface="+mj-lt"/>
              </a:defRPr>
            </a:lvl1pPr>
          </a:lstStyle>
          <a:p>
            <a:pPr lvl="0"/>
            <a:r>
              <a:rPr lang="en-US"/>
              <a:t>04</a:t>
            </a:r>
          </a:p>
        </p:txBody>
      </p:sp>
      <p:sp>
        <p:nvSpPr>
          <p:cNvPr id="9" name="Text Placeholder 3">
            <a:extLst>
              <a:ext uri="{FF2B5EF4-FFF2-40B4-BE49-F238E27FC236}">
                <a16:creationId xmlns:a16="http://schemas.microsoft.com/office/drawing/2014/main" id="{5F0BBE4D-D685-6640-8D64-4FE999453185}"/>
              </a:ext>
            </a:extLst>
          </p:cNvPr>
          <p:cNvSpPr>
            <a:spLocks noGrp="1"/>
          </p:cNvSpPr>
          <p:nvPr>
            <p:ph type="body" sz="quarter" idx="14" hasCustomPrompt="1"/>
          </p:nvPr>
        </p:nvSpPr>
        <p:spPr>
          <a:xfrm>
            <a:off x="3827419" y="4016866"/>
            <a:ext cx="359227" cy="276999"/>
          </a:xfrm>
        </p:spPr>
        <p:txBody>
          <a:bodyPr wrap="square">
            <a:spAutoFit/>
          </a:bodyPr>
          <a:lstStyle>
            <a:lvl1pPr marL="0" indent="0">
              <a:buNone/>
              <a:defRPr sz="2000">
                <a:solidFill>
                  <a:schemeClr val="accent5"/>
                </a:solidFill>
                <a:latin typeface="+mj-lt"/>
              </a:defRPr>
            </a:lvl1pPr>
          </a:lstStyle>
          <a:p>
            <a:pPr lvl="0"/>
            <a:r>
              <a:rPr lang="en-US"/>
              <a:t>05</a:t>
            </a:r>
          </a:p>
        </p:txBody>
      </p:sp>
      <p:sp>
        <p:nvSpPr>
          <p:cNvPr id="12" name="Text Placeholder 3">
            <a:extLst>
              <a:ext uri="{FF2B5EF4-FFF2-40B4-BE49-F238E27FC236}">
                <a16:creationId xmlns:a16="http://schemas.microsoft.com/office/drawing/2014/main" id="{1FBA51A2-2916-414C-9D4B-DA17D96E6414}"/>
              </a:ext>
            </a:extLst>
          </p:cNvPr>
          <p:cNvSpPr>
            <a:spLocks noGrp="1"/>
          </p:cNvSpPr>
          <p:nvPr>
            <p:ph type="body" sz="quarter" idx="15" hasCustomPrompt="1"/>
          </p:nvPr>
        </p:nvSpPr>
        <p:spPr>
          <a:xfrm>
            <a:off x="3827419" y="4786123"/>
            <a:ext cx="359227" cy="276999"/>
          </a:xfrm>
        </p:spPr>
        <p:txBody>
          <a:bodyPr wrap="square">
            <a:spAutoFit/>
          </a:bodyPr>
          <a:lstStyle>
            <a:lvl1pPr marL="0" indent="0">
              <a:buNone/>
              <a:defRPr sz="2000">
                <a:solidFill>
                  <a:schemeClr val="accent5"/>
                </a:solidFill>
                <a:latin typeface="+mj-lt"/>
              </a:defRPr>
            </a:lvl1pPr>
          </a:lstStyle>
          <a:p>
            <a:pPr lvl="0"/>
            <a:r>
              <a:rPr lang="en-US"/>
              <a:t>06</a:t>
            </a:r>
          </a:p>
        </p:txBody>
      </p:sp>
      <p:sp>
        <p:nvSpPr>
          <p:cNvPr id="13" name="Text Placeholder 3">
            <a:extLst>
              <a:ext uri="{FF2B5EF4-FFF2-40B4-BE49-F238E27FC236}">
                <a16:creationId xmlns:a16="http://schemas.microsoft.com/office/drawing/2014/main" id="{D968AB25-6716-3043-8704-0D80D36A1F09}"/>
              </a:ext>
            </a:extLst>
          </p:cNvPr>
          <p:cNvSpPr>
            <a:spLocks noGrp="1"/>
          </p:cNvSpPr>
          <p:nvPr>
            <p:ph type="body" sz="quarter" idx="16" hasCustomPrompt="1"/>
          </p:nvPr>
        </p:nvSpPr>
        <p:spPr>
          <a:xfrm>
            <a:off x="3827419" y="5555378"/>
            <a:ext cx="359227" cy="276999"/>
          </a:xfrm>
        </p:spPr>
        <p:txBody>
          <a:bodyPr wrap="square">
            <a:spAutoFit/>
          </a:bodyPr>
          <a:lstStyle>
            <a:lvl1pPr marL="0" indent="0">
              <a:buNone/>
              <a:defRPr sz="2000">
                <a:solidFill>
                  <a:schemeClr val="accent5"/>
                </a:solidFill>
                <a:latin typeface="+mj-lt"/>
              </a:defRPr>
            </a:lvl1pPr>
          </a:lstStyle>
          <a:p>
            <a:pPr lvl="0"/>
            <a:r>
              <a:rPr lang="en-US"/>
              <a:t>07</a:t>
            </a:r>
          </a:p>
        </p:txBody>
      </p:sp>
      <p:sp>
        <p:nvSpPr>
          <p:cNvPr id="14" name="Text Placeholder 3">
            <a:extLst>
              <a:ext uri="{FF2B5EF4-FFF2-40B4-BE49-F238E27FC236}">
                <a16:creationId xmlns:a16="http://schemas.microsoft.com/office/drawing/2014/main" id="{EA3A708A-6A37-8D4E-9CF4-30A535B2AF31}"/>
              </a:ext>
            </a:extLst>
          </p:cNvPr>
          <p:cNvSpPr>
            <a:spLocks noGrp="1"/>
          </p:cNvSpPr>
          <p:nvPr>
            <p:ph type="body" sz="quarter" idx="17" hasCustomPrompt="1"/>
          </p:nvPr>
        </p:nvSpPr>
        <p:spPr>
          <a:xfrm>
            <a:off x="4297681" y="939837"/>
            <a:ext cx="3024050" cy="276999"/>
          </a:xfrm>
        </p:spPr>
        <p:txBody>
          <a:bodyPr wrap="square">
            <a:spAutoFit/>
          </a:bodyPr>
          <a:lstStyle>
            <a:lvl1pPr marL="0" indent="0">
              <a:buNone/>
              <a:defRPr sz="2000">
                <a:solidFill>
                  <a:schemeClr val="bg1"/>
                </a:solidFill>
                <a:latin typeface="+mj-lt"/>
              </a:defRPr>
            </a:lvl1pPr>
          </a:lstStyle>
          <a:p>
            <a:pPr lvl="0"/>
            <a:r>
              <a:rPr lang="en-US"/>
              <a:t>First Topic</a:t>
            </a:r>
          </a:p>
        </p:txBody>
      </p:sp>
      <p:sp>
        <p:nvSpPr>
          <p:cNvPr id="15" name="Text Placeholder 3">
            <a:extLst>
              <a:ext uri="{FF2B5EF4-FFF2-40B4-BE49-F238E27FC236}">
                <a16:creationId xmlns:a16="http://schemas.microsoft.com/office/drawing/2014/main" id="{B22D0784-53BE-D94B-B83E-32C191F7516C}"/>
              </a:ext>
            </a:extLst>
          </p:cNvPr>
          <p:cNvSpPr>
            <a:spLocks noGrp="1"/>
          </p:cNvSpPr>
          <p:nvPr>
            <p:ph type="body" sz="quarter" idx="18" hasCustomPrompt="1"/>
          </p:nvPr>
        </p:nvSpPr>
        <p:spPr>
          <a:xfrm>
            <a:off x="4297681" y="1709094"/>
            <a:ext cx="3024050" cy="276999"/>
          </a:xfrm>
        </p:spPr>
        <p:txBody>
          <a:bodyPr wrap="square">
            <a:spAutoFit/>
          </a:bodyPr>
          <a:lstStyle>
            <a:lvl1pPr marL="0" indent="0">
              <a:buNone/>
              <a:defRPr sz="2000">
                <a:solidFill>
                  <a:schemeClr val="bg1"/>
                </a:solidFill>
                <a:latin typeface="+mj-lt"/>
              </a:defRPr>
            </a:lvl1pPr>
          </a:lstStyle>
          <a:p>
            <a:pPr lvl="0"/>
            <a:r>
              <a:rPr lang="en-US"/>
              <a:t>Second Topic</a:t>
            </a:r>
          </a:p>
        </p:txBody>
      </p:sp>
      <p:sp>
        <p:nvSpPr>
          <p:cNvPr id="16" name="Text Placeholder 3">
            <a:extLst>
              <a:ext uri="{FF2B5EF4-FFF2-40B4-BE49-F238E27FC236}">
                <a16:creationId xmlns:a16="http://schemas.microsoft.com/office/drawing/2014/main" id="{BDF2A916-7EBC-C849-ADC0-B73BC8F72AC6}"/>
              </a:ext>
            </a:extLst>
          </p:cNvPr>
          <p:cNvSpPr>
            <a:spLocks noGrp="1"/>
          </p:cNvSpPr>
          <p:nvPr>
            <p:ph type="body" sz="quarter" idx="19" hasCustomPrompt="1"/>
          </p:nvPr>
        </p:nvSpPr>
        <p:spPr>
          <a:xfrm>
            <a:off x="4297681" y="2478351"/>
            <a:ext cx="3024050" cy="276999"/>
          </a:xfrm>
        </p:spPr>
        <p:txBody>
          <a:bodyPr wrap="square">
            <a:sp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2000">
                <a:solidFill>
                  <a:schemeClr val="bg1"/>
                </a:solidFill>
                <a:latin typeface="+mj-lt"/>
              </a:defRPr>
            </a:lvl1pPr>
          </a:lstStyle>
          <a:p>
            <a:pPr lvl="0"/>
            <a:r>
              <a:rPr lang="en-US"/>
              <a:t>Third Topic</a:t>
            </a:r>
          </a:p>
        </p:txBody>
      </p:sp>
      <p:sp>
        <p:nvSpPr>
          <p:cNvPr id="17" name="Text Placeholder 3">
            <a:extLst>
              <a:ext uri="{FF2B5EF4-FFF2-40B4-BE49-F238E27FC236}">
                <a16:creationId xmlns:a16="http://schemas.microsoft.com/office/drawing/2014/main" id="{76949CF9-9135-8144-BE43-A1AEE806DE8D}"/>
              </a:ext>
            </a:extLst>
          </p:cNvPr>
          <p:cNvSpPr>
            <a:spLocks noGrp="1"/>
          </p:cNvSpPr>
          <p:nvPr>
            <p:ph type="body" sz="quarter" idx="20" hasCustomPrompt="1"/>
          </p:nvPr>
        </p:nvSpPr>
        <p:spPr>
          <a:xfrm>
            <a:off x="4297681" y="3247609"/>
            <a:ext cx="3024050" cy="276999"/>
          </a:xfrm>
        </p:spPr>
        <p:txBody>
          <a:bodyPr wrap="square">
            <a:sp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2000">
                <a:solidFill>
                  <a:schemeClr val="bg1"/>
                </a:solidFill>
                <a:latin typeface="+mj-l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Fourth Topic</a:t>
            </a:r>
          </a:p>
        </p:txBody>
      </p:sp>
      <p:sp>
        <p:nvSpPr>
          <p:cNvPr id="18" name="Text Placeholder 3">
            <a:extLst>
              <a:ext uri="{FF2B5EF4-FFF2-40B4-BE49-F238E27FC236}">
                <a16:creationId xmlns:a16="http://schemas.microsoft.com/office/drawing/2014/main" id="{DB041F91-D196-F24C-B72E-9F6872D615C2}"/>
              </a:ext>
            </a:extLst>
          </p:cNvPr>
          <p:cNvSpPr>
            <a:spLocks noGrp="1"/>
          </p:cNvSpPr>
          <p:nvPr>
            <p:ph type="body" sz="quarter" idx="21" hasCustomPrompt="1"/>
          </p:nvPr>
        </p:nvSpPr>
        <p:spPr>
          <a:xfrm>
            <a:off x="4297681" y="4016866"/>
            <a:ext cx="3024050" cy="276999"/>
          </a:xfrm>
        </p:spPr>
        <p:txBody>
          <a:bodyPr wrap="square">
            <a:sp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2000">
                <a:solidFill>
                  <a:schemeClr val="bg1"/>
                </a:solidFill>
                <a:latin typeface="+mj-l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Fifth Topic</a:t>
            </a:r>
          </a:p>
        </p:txBody>
      </p:sp>
      <p:sp>
        <p:nvSpPr>
          <p:cNvPr id="19" name="Text Placeholder 3">
            <a:extLst>
              <a:ext uri="{FF2B5EF4-FFF2-40B4-BE49-F238E27FC236}">
                <a16:creationId xmlns:a16="http://schemas.microsoft.com/office/drawing/2014/main" id="{21BC0E45-259F-024E-B731-91942A4A28DC}"/>
              </a:ext>
            </a:extLst>
          </p:cNvPr>
          <p:cNvSpPr>
            <a:spLocks noGrp="1"/>
          </p:cNvSpPr>
          <p:nvPr>
            <p:ph type="body" sz="quarter" idx="22" hasCustomPrompt="1"/>
          </p:nvPr>
        </p:nvSpPr>
        <p:spPr>
          <a:xfrm>
            <a:off x="4297681" y="4786123"/>
            <a:ext cx="3024050" cy="276999"/>
          </a:xfrm>
        </p:spPr>
        <p:txBody>
          <a:bodyPr wrap="square">
            <a:sp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2000">
                <a:solidFill>
                  <a:schemeClr val="bg1"/>
                </a:solidFill>
                <a:latin typeface="+mj-l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Sixth Topic</a:t>
            </a:r>
          </a:p>
        </p:txBody>
      </p:sp>
      <p:sp>
        <p:nvSpPr>
          <p:cNvPr id="20" name="Text Placeholder 3">
            <a:extLst>
              <a:ext uri="{FF2B5EF4-FFF2-40B4-BE49-F238E27FC236}">
                <a16:creationId xmlns:a16="http://schemas.microsoft.com/office/drawing/2014/main" id="{4E3E9917-FBED-984A-A15C-CE1370384F51}"/>
              </a:ext>
            </a:extLst>
          </p:cNvPr>
          <p:cNvSpPr>
            <a:spLocks noGrp="1"/>
          </p:cNvSpPr>
          <p:nvPr>
            <p:ph type="body" sz="quarter" idx="23" hasCustomPrompt="1"/>
          </p:nvPr>
        </p:nvSpPr>
        <p:spPr>
          <a:xfrm>
            <a:off x="4297681" y="5555378"/>
            <a:ext cx="3024050" cy="276999"/>
          </a:xfrm>
        </p:spPr>
        <p:txBody>
          <a:bodyPr wrap="square">
            <a:sp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2000">
                <a:solidFill>
                  <a:schemeClr val="bg1"/>
                </a:solidFill>
                <a:latin typeface="+mj-l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Seventh Topic</a:t>
            </a:r>
          </a:p>
        </p:txBody>
      </p:sp>
      <p:sp>
        <p:nvSpPr>
          <p:cNvPr id="21" name="Rectangle 20">
            <a:extLst>
              <a:ext uri="{FF2B5EF4-FFF2-40B4-BE49-F238E27FC236}">
                <a16:creationId xmlns:a16="http://schemas.microsoft.com/office/drawing/2014/main" id="{7A85EC73-2A90-464D-ACE5-DA32A9173FEA}"/>
              </a:ext>
            </a:extLst>
          </p:cNvPr>
          <p:cNvSpPr/>
          <p:nvPr userDrawn="1"/>
        </p:nvSpPr>
        <p:spPr>
          <a:xfrm>
            <a:off x="0" y="-5805"/>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4" name="Picture 23">
            <a:extLst>
              <a:ext uri="{FF2B5EF4-FFF2-40B4-BE49-F238E27FC236}">
                <a16:creationId xmlns:a16="http://schemas.microsoft.com/office/drawing/2014/main" id="{306D63A6-3C21-3344-B8AC-075FAAABCE31}"/>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17792845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peakers Blue">
    <p:spTree>
      <p:nvGrpSpPr>
        <p:cNvPr id="1" name=""/>
        <p:cNvGrpSpPr/>
        <p:nvPr/>
      </p:nvGrpSpPr>
      <p:grpSpPr>
        <a:xfrm>
          <a:off x="0" y="0"/>
          <a:ext cx="0" cy="0"/>
          <a:chOff x="0" y="0"/>
          <a:chExt cx="0" cy="0"/>
        </a:xfrm>
      </p:grpSpPr>
      <p:sp>
        <p:nvSpPr>
          <p:cNvPr id="8" name="Rectangle 7"/>
          <p:cNvSpPr/>
          <p:nvPr userDrawn="1"/>
        </p:nvSpPr>
        <p:spPr>
          <a:xfrm>
            <a:off x="2659538" y="-7577"/>
            <a:ext cx="64844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p:cNvSpPr>
            <a:spLocks noGrp="1"/>
          </p:cNvSpPr>
          <p:nvPr>
            <p:ph type="title"/>
          </p:nvPr>
        </p:nvSpPr>
        <p:spPr>
          <a:xfrm>
            <a:off x="351376" y="2116804"/>
            <a:ext cx="1631537" cy="2673849"/>
          </a:xfrm>
          <a:prstGeom prst="rect">
            <a:avLst/>
          </a:prstGeom>
        </p:spPr>
        <p:txBody>
          <a:bodyPr/>
          <a:lstStyle/>
          <a:p>
            <a:r>
              <a:rPr lang="en-US"/>
              <a:t>Click to edit Master title style</a:t>
            </a:r>
          </a:p>
        </p:txBody>
      </p:sp>
      <p:sp>
        <p:nvSpPr>
          <p:cNvPr id="13" name="Title Placeholder 1">
            <a:extLst>
              <a:ext uri="{FF2B5EF4-FFF2-40B4-BE49-F238E27FC236}">
                <a16:creationId xmlns:a16="http://schemas.microsoft.com/office/drawing/2014/main" id="{E60DB5BF-DE53-7C4C-A4BA-6946E5905032}"/>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14" name="Picture 13">
            <a:extLst>
              <a:ext uri="{FF2B5EF4-FFF2-40B4-BE49-F238E27FC236}">
                <a16:creationId xmlns:a16="http://schemas.microsoft.com/office/drawing/2014/main" id="{2E687FB9-080F-4E42-B9CA-C7B95CB296B6}"/>
              </a:ext>
            </a:extLst>
          </p:cNvPr>
          <p:cNvPicPr>
            <a:picLocks noChangeAspect="1"/>
          </p:cNvPicPr>
          <p:nvPr userDrawn="1"/>
        </p:nvPicPr>
        <p:blipFill>
          <a:blip r:embed="rId2"/>
          <a:stretch>
            <a:fillRect/>
          </a:stretch>
        </p:blipFill>
        <p:spPr>
          <a:xfrm>
            <a:off x="233519" y="418395"/>
            <a:ext cx="346727" cy="462303"/>
          </a:xfrm>
          <a:prstGeom prst="rect">
            <a:avLst/>
          </a:prstGeom>
        </p:spPr>
      </p:pic>
      <p:sp>
        <p:nvSpPr>
          <p:cNvPr id="10" name="Picture Placeholder 2">
            <a:extLst>
              <a:ext uri="{FF2B5EF4-FFF2-40B4-BE49-F238E27FC236}">
                <a16:creationId xmlns:a16="http://schemas.microsoft.com/office/drawing/2014/main" id="{4627412B-1669-F546-AD81-1994055A2F32}"/>
              </a:ext>
            </a:extLst>
          </p:cNvPr>
          <p:cNvSpPr>
            <a:spLocks noGrp="1"/>
          </p:cNvSpPr>
          <p:nvPr>
            <p:ph type="pic" sz="quarter" idx="24"/>
          </p:nvPr>
        </p:nvSpPr>
        <p:spPr>
          <a:xfrm>
            <a:off x="3251703" y="418395"/>
            <a:ext cx="1188064" cy="1584085"/>
          </a:xfrm>
          <a:prstGeom prst="ellipse">
            <a:avLst/>
          </a:prstGeom>
          <a:solidFill>
            <a:schemeClr val="bg1">
              <a:lumMod val="95000"/>
            </a:schemeClr>
          </a:solidFill>
          <a:ln w="203200">
            <a:noFill/>
          </a:ln>
        </p:spPr>
        <p:txBody>
          <a:bodyPr anchor="ctr" anchorCtr="0">
            <a:normAutofit/>
          </a:bodyPr>
          <a:lstStyle>
            <a:lvl1pPr marL="0" indent="0" algn="ctr">
              <a:buNone/>
              <a:defRPr sz="1400" b="0">
                <a:solidFill>
                  <a:schemeClr val="bg1">
                    <a:lumMod val="75000"/>
                  </a:schemeClr>
                </a:solidFill>
              </a:defRPr>
            </a:lvl1pPr>
          </a:lstStyle>
          <a:p>
            <a:r>
              <a:rPr lang="en-US"/>
              <a:t>Click icon to add picture</a:t>
            </a:r>
          </a:p>
        </p:txBody>
      </p:sp>
      <p:sp>
        <p:nvSpPr>
          <p:cNvPr id="11" name="Text Placeholder 3">
            <a:extLst>
              <a:ext uri="{FF2B5EF4-FFF2-40B4-BE49-F238E27FC236}">
                <a16:creationId xmlns:a16="http://schemas.microsoft.com/office/drawing/2014/main" id="{D3F9BD2E-963D-2743-9BB6-55943989A840}"/>
              </a:ext>
            </a:extLst>
          </p:cNvPr>
          <p:cNvSpPr>
            <a:spLocks noGrp="1"/>
          </p:cNvSpPr>
          <p:nvPr>
            <p:ph type="body" sz="quarter" idx="36" hasCustomPrompt="1"/>
          </p:nvPr>
        </p:nvSpPr>
        <p:spPr>
          <a:xfrm>
            <a:off x="2900016" y="2197553"/>
            <a:ext cx="1891441" cy="417409"/>
          </a:xfrm>
        </p:spPr>
        <p:txBody>
          <a:bodyPr>
            <a:normAutofit/>
          </a:bodyPr>
          <a:lstStyle>
            <a:lvl1pPr marL="0" indent="0" algn="ctr">
              <a:buNone/>
              <a:defRPr sz="1600" b="0">
                <a:solidFill>
                  <a:schemeClr val="tx2"/>
                </a:solidFill>
                <a:latin typeface="+mj-lt"/>
              </a:defRPr>
            </a:lvl1pPr>
            <a:lvl2pPr>
              <a:defRPr>
                <a:solidFill>
                  <a:schemeClr val="tx2"/>
                </a:solidFill>
              </a:defRPr>
            </a:lvl2pPr>
            <a:lvl3pPr marL="685800" indent="0" algn="ctr">
              <a:buNone/>
              <a:defRPr>
                <a:solidFill>
                  <a:schemeClr val="tx2"/>
                </a:solidFill>
              </a:defRPr>
            </a:lvl3pPr>
            <a:lvl4pPr marL="1028700" indent="0" algn="ctr">
              <a:buNone/>
              <a:defRPr>
                <a:solidFill>
                  <a:schemeClr val="tx2"/>
                </a:solidFill>
              </a:defRPr>
            </a:lvl4pPr>
            <a:lvl5pPr marL="1371600" indent="0" algn="ctr">
              <a:buNone/>
              <a:defRPr>
                <a:solidFill>
                  <a:schemeClr val="tx2"/>
                </a:solidFill>
              </a:defRPr>
            </a:lvl5pPr>
          </a:lstStyle>
          <a:p>
            <a:pPr lvl="0"/>
            <a:r>
              <a:rPr lang="en-US"/>
              <a:t>Speaker Name</a:t>
            </a:r>
          </a:p>
        </p:txBody>
      </p:sp>
      <p:sp>
        <p:nvSpPr>
          <p:cNvPr id="15" name="Picture Placeholder 2">
            <a:extLst>
              <a:ext uri="{FF2B5EF4-FFF2-40B4-BE49-F238E27FC236}">
                <a16:creationId xmlns:a16="http://schemas.microsoft.com/office/drawing/2014/main" id="{802B97F4-1721-C146-BE41-592ABABD9285}"/>
              </a:ext>
            </a:extLst>
          </p:cNvPr>
          <p:cNvSpPr>
            <a:spLocks noGrp="1"/>
          </p:cNvSpPr>
          <p:nvPr>
            <p:ph type="pic" sz="quarter" idx="37"/>
          </p:nvPr>
        </p:nvSpPr>
        <p:spPr>
          <a:xfrm>
            <a:off x="5285276" y="418395"/>
            <a:ext cx="1188064" cy="1584085"/>
          </a:xfrm>
          <a:prstGeom prst="ellipse">
            <a:avLst/>
          </a:prstGeom>
          <a:solidFill>
            <a:schemeClr val="bg1">
              <a:lumMod val="95000"/>
            </a:schemeClr>
          </a:solidFill>
          <a:ln w="203200">
            <a:noFill/>
          </a:ln>
        </p:spPr>
        <p:txBody>
          <a:bodyPr anchor="ctr" anchorCtr="0">
            <a:normAutofit/>
          </a:bodyPr>
          <a:lstStyle>
            <a:lvl1pPr marL="0" indent="0" algn="ctr">
              <a:buNone/>
              <a:defRPr sz="1400" b="0">
                <a:solidFill>
                  <a:schemeClr val="bg1">
                    <a:lumMod val="75000"/>
                  </a:schemeClr>
                </a:solidFill>
              </a:defRPr>
            </a:lvl1pPr>
          </a:lstStyle>
          <a:p>
            <a:r>
              <a:rPr lang="en-US"/>
              <a:t>Click icon to add picture</a:t>
            </a:r>
          </a:p>
        </p:txBody>
      </p:sp>
      <p:sp>
        <p:nvSpPr>
          <p:cNvPr id="17" name="Picture Placeholder 2">
            <a:extLst>
              <a:ext uri="{FF2B5EF4-FFF2-40B4-BE49-F238E27FC236}">
                <a16:creationId xmlns:a16="http://schemas.microsoft.com/office/drawing/2014/main" id="{69824CD7-74A5-3144-8BD2-9B53BA3B72E6}"/>
              </a:ext>
            </a:extLst>
          </p:cNvPr>
          <p:cNvSpPr>
            <a:spLocks noGrp="1"/>
          </p:cNvSpPr>
          <p:nvPr>
            <p:ph type="pic" sz="quarter" idx="39"/>
          </p:nvPr>
        </p:nvSpPr>
        <p:spPr>
          <a:xfrm>
            <a:off x="7315244" y="418395"/>
            <a:ext cx="1188064" cy="1584085"/>
          </a:xfrm>
          <a:prstGeom prst="ellipse">
            <a:avLst/>
          </a:prstGeom>
          <a:solidFill>
            <a:schemeClr val="bg1">
              <a:lumMod val="95000"/>
            </a:schemeClr>
          </a:solidFill>
          <a:ln w="203200">
            <a:noFill/>
          </a:ln>
        </p:spPr>
        <p:txBody>
          <a:bodyPr anchor="ctr" anchorCtr="0">
            <a:normAutofit/>
          </a:bodyPr>
          <a:lstStyle>
            <a:lvl1pPr marL="0" indent="0" algn="ctr">
              <a:buNone/>
              <a:defRPr sz="1400" b="0">
                <a:solidFill>
                  <a:schemeClr val="bg1">
                    <a:lumMod val="75000"/>
                  </a:schemeClr>
                </a:solidFill>
              </a:defRPr>
            </a:lvl1pPr>
          </a:lstStyle>
          <a:p>
            <a:r>
              <a:rPr lang="en-US"/>
              <a:t>Click icon to add picture</a:t>
            </a:r>
          </a:p>
        </p:txBody>
      </p:sp>
      <p:sp>
        <p:nvSpPr>
          <p:cNvPr id="25" name="Text Placeholder 3">
            <a:extLst>
              <a:ext uri="{FF2B5EF4-FFF2-40B4-BE49-F238E27FC236}">
                <a16:creationId xmlns:a16="http://schemas.microsoft.com/office/drawing/2014/main" id="{8404D7DC-D278-D245-8BE5-13F2016211F7}"/>
              </a:ext>
            </a:extLst>
          </p:cNvPr>
          <p:cNvSpPr>
            <a:spLocks noGrp="1"/>
          </p:cNvSpPr>
          <p:nvPr>
            <p:ph type="body" sz="quarter" idx="40" hasCustomPrompt="1"/>
          </p:nvPr>
        </p:nvSpPr>
        <p:spPr>
          <a:xfrm>
            <a:off x="2900016" y="2634817"/>
            <a:ext cx="1891441" cy="417409"/>
          </a:xfrm>
        </p:spPr>
        <p:txBody>
          <a:bodyPr>
            <a:normAutofit/>
          </a:bodyPr>
          <a:lstStyle>
            <a:lvl1pPr marL="0" indent="0" algn="ctr">
              <a:buNone/>
              <a:defRPr sz="1600" b="0">
                <a:solidFill>
                  <a:schemeClr val="tx2"/>
                </a:solidFill>
                <a:latin typeface="+mn-lt"/>
              </a:defRPr>
            </a:lvl1pPr>
            <a:lvl2pPr>
              <a:defRPr>
                <a:solidFill>
                  <a:schemeClr val="tx2"/>
                </a:solidFill>
              </a:defRPr>
            </a:lvl2pPr>
            <a:lvl3pPr marL="685800" indent="0" algn="ctr">
              <a:buNone/>
              <a:defRPr>
                <a:solidFill>
                  <a:schemeClr val="tx2"/>
                </a:solidFill>
              </a:defRPr>
            </a:lvl3pPr>
            <a:lvl4pPr marL="1028700" indent="0" algn="ctr">
              <a:buNone/>
              <a:defRPr>
                <a:solidFill>
                  <a:schemeClr val="tx2"/>
                </a:solidFill>
              </a:defRPr>
            </a:lvl4pPr>
            <a:lvl5pPr marL="1371600" indent="0" algn="ctr">
              <a:buNone/>
              <a:defRPr>
                <a:solidFill>
                  <a:schemeClr val="tx2"/>
                </a:solidFill>
              </a:defRPr>
            </a:lvl5pPr>
          </a:lstStyle>
          <a:p>
            <a:pPr lvl="0"/>
            <a:r>
              <a:rPr lang="en-US"/>
              <a:t>Speaker Title</a:t>
            </a:r>
          </a:p>
        </p:txBody>
      </p:sp>
      <p:sp>
        <p:nvSpPr>
          <p:cNvPr id="26" name="Text Placeholder 3">
            <a:extLst>
              <a:ext uri="{FF2B5EF4-FFF2-40B4-BE49-F238E27FC236}">
                <a16:creationId xmlns:a16="http://schemas.microsoft.com/office/drawing/2014/main" id="{A22E3B4B-3AFE-744C-8FD7-E84233D1A6EB}"/>
              </a:ext>
            </a:extLst>
          </p:cNvPr>
          <p:cNvSpPr>
            <a:spLocks noGrp="1"/>
          </p:cNvSpPr>
          <p:nvPr>
            <p:ph type="body" sz="quarter" idx="41" hasCustomPrompt="1"/>
          </p:nvPr>
        </p:nvSpPr>
        <p:spPr>
          <a:xfrm>
            <a:off x="4933589" y="2197553"/>
            <a:ext cx="1891441" cy="417409"/>
          </a:xfrm>
        </p:spPr>
        <p:txBody>
          <a:bodyPr>
            <a:normAutofit/>
          </a:bodyPr>
          <a:lstStyle>
            <a:lvl1pPr marL="0" indent="0" algn="ctr">
              <a:buNone/>
              <a:defRPr sz="1600" b="0">
                <a:solidFill>
                  <a:schemeClr val="tx2"/>
                </a:solidFill>
                <a:latin typeface="+mj-lt"/>
              </a:defRPr>
            </a:lvl1pPr>
            <a:lvl2pPr>
              <a:defRPr>
                <a:solidFill>
                  <a:schemeClr val="tx2"/>
                </a:solidFill>
              </a:defRPr>
            </a:lvl2pPr>
            <a:lvl3pPr marL="685800" indent="0" algn="ctr">
              <a:buNone/>
              <a:defRPr>
                <a:solidFill>
                  <a:schemeClr val="tx2"/>
                </a:solidFill>
              </a:defRPr>
            </a:lvl3pPr>
            <a:lvl4pPr marL="1028700" indent="0" algn="ctr">
              <a:buNone/>
              <a:defRPr>
                <a:solidFill>
                  <a:schemeClr val="tx2"/>
                </a:solidFill>
              </a:defRPr>
            </a:lvl4pPr>
            <a:lvl5pPr marL="1371600" indent="0" algn="ctr">
              <a:buNone/>
              <a:defRPr>
                <a:solidFill>
                  <a:schemeClr val="tx2"/>
                </a:solidFill>
              </a:defRPr>
            </a:lvl5pPr>
          </a:lstStyle>
          <a:p>
            <a:pPr lvl="0"/>
            <a:r>
              <a:rPr lang="en-US"/>
              <a:t>Speaker Name</a:t>
            </a:r>
          </a:p>
        </p:txBody>
      </p:sp>
      <p:sp>
        <p:nvSpPr>
          <p:cNvPr id="27" name="Text Placeholder 3">
            <a:extLst>
              <a:ext uri="{FF2B5EF4-FFF2-40B4-BE49-F238E27FC236}">
                <a16:creationId xmlns:a16="http://schemas.microsoft.com/office/drawing/2014/main" id="{2D1FA7C0-B07B-5349-BCDE-9A61458D9CA2}"/>
              </a:ext>
            </a:extLst>
          </p:cNvPr>
          <p:cNvSpPr>
            <a:spLocks noGrp="1"/>
          </p:cNvSpPr>
          <p:nvPr>
            <p:ph type="body" sz="quarter" idx="42" hasCustomPrompt="1"/>
          </p:nvPr>
        </p:nvSpPr>
        <p:spPr>
          <a:xfrm>
            <a:off x="4933589" y="2634817"/>
            <a:ext cx="1891441" cy="417409"/>
          </a:xfrm>
        </p:spPr>
        <p:txBody>
          <a:bodyPr>
            <a:normAutofit/>
          </a:bodyPr>
          <a:lstStyle>
            <a:lvl1pPr marL="0" indent="0" algn="ctr">
              <a:buNone/>
              <a:defRPr sz="1600" b="0">
                <a:solidFill>
                  <a:schemeClr val="tx2"/>
                </a:solidFill>
                <a:latin typeface="+mn-lt"/>
              </a:defRPr>
            </a:lvl1pPr>
            <a:lvl2pPr>
              <a:defRPr>
                <a:solidFill>
                  <a:schemeClr val="tx2"/>
                </a:solidFill>
              </a:defRPr>
            </a:lvl2pPr>
            <a:lvl3pPr marL="685800" indent="0" algn="ctr">
              <a:buNone/>
              <a:defRPr>
                <a:solidFill>
                  <a:schemeClr val="tx2"/>
                </a:solidFill>
              </a:defRPr>
            </a:lvl3pPr>
            <a:lvl4pPr marL="1028700" indent="0" algn="ctr">
              <a:buNone/>
              <a:defRPr>
                <a:solidFill>
                  <a:schemeClr val="tx2"/>
                </a:solidFill>
              </a:defRPr>
            </a:lvl4pPr>
            <a:lvl5pPr marL="1371600" indent="0" algn="ctr">
              <a:buNone/>
              <a:defRPr>
                <a:solidFill>
                  <a:schemeClr val="tx2"/>
                </a:solidFill>
              </a:defRPr>
            </a:lvl5pPr>
          </a:lstStyle>
          <a:p>
            <a:pPr lvl="0"/>
            <a:r>
              <a:rPr lang="en-US"/>
              <a:t>Speaker Title</a:t>
            </a:r>
          </a:p>
        </p:txBody>
      </p:sp>
      <p:sp>
        <p:nvSpPr>
          <p:cNvPr id="28" name="Text Placeholder 3">
            <a:extLst>
              <a:ext uri="{FF2B5EF4-FFF2-40B4-BE49-F238E27FC236}">
                <a16:creationId xmlns:a16="http://schemas.microsoft.com/office/drawing/2014/main" id="{373C9CD0-4C6D-234E-AB75-483AC7879B05}"/>
              </a:ext>
            </a:extLst>
          </p:cNvPr>
          <p:cNvSpPr>
            <a:spLocks noGrp="1"/>
          </p:cNvSpPr>
          <p:nvPr>
            <p:ph type="body" sz="quarter" idx="43" hasCustomPrompt="1"/>
          </p:nvPr>
        </p:nvSpPr>
        <p:spPr>
          <a:xfrm>
            <a:off x="6963557" y="2197553"/>
            <a:ext cx="1891441" cy="417409"/>
          </a:xfrm>
        </p:spPr>
        <p:txBody>
          <a:bodyPr>
            <a:normAutofit/>
          </a:bodyPr>
          <a:lstStyle>
            <a:lvl1pPr marL="0" indent="0" algn="ctr">
              <a:buNone/>
              <a:defRPr sz="1600" b="0">
                <a:solidFill>
                  <a:schemeClr val="tx2"/>
                </a:solidFill>
                <a:latin typeface="+mj-lt"/>
              </a:defRPr>
            </a:lvl1pPr>
            <a:lvl2pPr>
              <a:defRPr>
                <a:solidFill>
                  <a:schemeClr val="tx2"/>
                </a:solidFill>
              </a:defRPr>
            </a:lvl2pPr>
            <a:lvl3pPr marL="685800" indent="0" algn="ctr">
              <a:buNone/>
              <a:defRPr>
                <a:solidFill>
                  <a:schemeClr val="tx2"/>
                </a:solidFill>
              </a:defRPr>
            </a:lvl3pPr>
            <a:lvl4pPr marL="1028700" indent="0" algn="ctr">
              <a:buNone/>
              <a:defRPr>
                <a:solidFill>
                  <a:schemeClr val="tx2"/>
                </a:solidFill>
              </a:defRPr>
            </a:lvl4pPr>
            <a:lvl5pPr marL="1371600" indent="0" algn="ctr">
              <a:buNone/>
              <a:defRPr>
                <a:solidFill>
                  <a:schemeClr val="tx2"/>
                </a:solidFill>
              </a:defRPr>
            </a:lvl5pPr>
          </a:lstStyle>
          <a:p>
            <a:pPr lvl="0"/>
            <a:r>
              <a:rPr lang="en-US"/>
              <a:t>Speaker Name</a:t>
            </a:r>
          </a:p>
        </p:txBody>
      </p:sp>
      <p:sp>
        <p:nvSpPr>
          <p:cNvPr id="29" name="Text Placeholder 3">
            <a:extLst>
              <a:ext uri="{FF2B5EF4-FFF2-40B4-BE49-F238E27FC236}">
                <a16:creationId xmlns:a16="http://schemas.microsoft.com/office/drawing/2014/main" id="{8480A00E-853E-324E-921E-60E2EE0DA64B}"/>
              </a:ext>
            </a:extLst>
          </p:cNvPr>
          <p:cNvSpPr>
            <a:spLocks noGrp="1"/>
          </p:cNvSpPr>
          <p:nvPr>
            <p:ph type="body" sz="quarter" idx="44" hasCustomPrompt="1"/>
          </p:nvPr>
        </p:nvSpPr>
        <p:spPr>
          <a:xfrm>
            <a:off x="6963557" y="2634817"/>
            <a:ext cx="1891441" cy="417409"/>
          </a:xfrm>
        </p:spPr>
        <p:txBody>
          <a:bodyPr>
            <a:normAutofit/>
          </a:bodyPr>
          <a:lstStyle>
            <a:lvl1pPr marL="0" indent="0" algn="ctr">
              <a:buNone/>
              <a:defRPr sz="1600" b="0">
                <a:solidFill>
                  <a:schemeClr val="tx2"/>
                </a:solidFill>
                <a:latin typeface="+mn-lt"/>
              </a:defRPr>
            </a:lvl1pPr>
            <a:lvl2pPr>
              <a:defRPr>
                <a:solidFill>
                  <a:schemeClr val="tx2"/>
                </a:solidFill>
              </a:defRPr>
            </a:lvl2pPr>
            <a:lvl3pPr marL="685800" indent="0" algn="ctr">
              <a:buNone/>
              <a:defRPr>
                <a:solidFill>
                  <a:schemeClr val="tx2"/>
                </a:solidFill>
              </a:defRPr>
            </a:lvl3pPr>
            <a:lvl4pPr marL="1028700" indent="0" algn="ctr">
              <a:buNone/>
              <a:defRPr>
                <a:solidFill>
                  <a:schemeClr val="tx2"/>
                </a:solidFill>
              </a:defRPr>
            </a:lvl4pPr>
            <a:lvl5pPr marL="1371600" indent="0" algn="ctr">
              <a:buNone/>
              <a:defRPr>
                <a:solidFill>
                  <a:schemeClr val="tx2"/>
                </a:solidFill>
              </a:defRPr>
            </a:lvl5pPr>
          </a:lstStyle>
          <a:p>
            <a:pPr lvl="0"/>
            <a:r>
              <a:rPr lang="en-US"/>
              <a:t>Speaker Title</a:t>
            </a:r>
          </a:p>
        </p:txBody>
      </p:sp>
      <p:sp>
        <p:nvSpPr>
          <p:cNvPr id="30" name="Picture Placeholder 2">
            <a:extLst>
              <a:ext uri="{FF2B5EF4-FFF2-40B4-BE49-F238E27FC236}">
                <a16:creationId xmlns:a16="http://schemas.microsoft.com/office/drawing/2014/main" id="{600BF30F-39F9-0E43-A299-FEE430B7AD1C}"/>
              </a:ext>
            </a:extLst>
          </p:cNvPr>
          <p:cNvSpPr>
            <a:spLocks noGrp="1"/>
          </p:cNvSpPr>
          <p:nvPr>
            <p:ph type="pic" sz="quarter" idx="45"/>
          </p:nvPr>
        </p:nvSpPr>
        <p:spPr>
          <a:xfrm>
            <a:off x="3251703" y="3701788"/>
            <a:ext cx="1188064" cy="1584085"/>
          </a:xfrm>
          <a:prstGeom prst="ellipse">
            <a:avLst/>
          </a:prstGeom>
          <a:solidFill>
            <a:schemeClr val="bg1">
              <a:lumMod val="95000"/>
            </a:schemeClr>
          </a:solidFill>
          <a:ln w="203200">
            <a:noFill/>
          </a:ln>
        </p:spPr>
        <p:txBody>
          <a:bodyPr anchor="ctr" anchorCtr="0">
            <a:normAutofit/>
          </a:bodyPr>
          <a:lstStyle>
            <a:lvl1pPr marL="0" indent="0" algn="ctr">
              <a:buNone/>
              <a:defRPr sz="1400" b="0">
                <a:solidFill>
                  <a:schemeClr val="bg1">
                    <a:lumMod val="75000"/>
                  </a:schemeClr>
                </a:solidFill>
              </a:defRPr>
            </a:lvl1pPr>
          </a:lstStyle>
          <a:p>
            <a:r>
              <a:rPr lang="en-US"/>
              <a:t>Click icon to add picture</a:t>
            </a:r>
          </a:p>
        </p:txBody>
      </p:sp>
      <p:sp>
        <p:nvSpPr>
          <p:cNvPr id="31" name="Text Placeholder 3">
            <a:extLst>
              <a:ext uri="{FF2B5EF4-FFF2-40B4-BE49-F238E27FC236}">
                <a16:creationId xmlns:a16="http://schemas.microsoft.com/office/drawing/2014/main" id="{40317C33-6839-7B46-9EF3-3D6FC70D4DB5}"/>
              </a:ext>
            </a:extLst>
          </p:cNvPr>
          <p:cNvSpPr>
            <a:spLocks noGrp="1"/>
          </p:cNvSpPr>
          <p:nvPr>
            <p:ph type="body" sz="quarter" idx="46" hasCustomPrompt="1"/>
          </p:nvPr>
        </p:nvSpPr>
        <p:spPr>
          <a:xfrm>
            <a:off x="2900016" y="5500801"/>
            <a:ext cx="1891441" cy="417409"/>
          </a:xfrm>
        </p:spPr>
        <p:txBody>
          <a:bodyPr>
            <a:normAutofit/>
          </a:bodyPr>
          <a:lstStyle>
            <a:lvl1pPr marL="0" indent="0" algn="ctr">
              <a:buNone/>
              <a:defRPr sz="1600" b="0">
                <a:solidFill>
                  <a:schemeClr val="tx2"/>
                </a:solidFill>
                <a:latin typeface="+mj-lt"/>
              </a:defRPr>
            </a:lvl1pPr>
            <a:lvl2pPr>
              <a:defRPr>
                <a:solidFill>
                  <a:schemeClr val="tx2"/>
                </a:solidFill>
              </a:defRPr>
            </a:lvl2pPr>
            <a:lvl3pPr marL="685800" indent="0" algn="ctr">
              <a:buNone/>
              <a:defRPr>
                <a:solidFill>
                  <a:schemeClr val="tx2"/>
                </a:solidFill>
              </a:defRPr>
            </a:lvl3pPr>
            <a:lvl4pPr marL="1028700" indent="0" algn="ctr">
              <a:buNone/>
              <a:defRPr>
                <a:solidFill>
                  <a:schemeClr val="tx2"/>
                </a:solidFill>
              </a:defRPr>
            </a:lvl4pPr>
            <a:lvl5pPr marL="1371600" indent="0" algn="ctr">
              <a:buNone/>
              <a:defRPr>
                <a:solidFill>
                  <a:schemeClr val="tx2"/>
                </a:solidFill>
              </a:defRPr>
            </a:lvl5pPr>
          </a:lstStyle>
          <a:p>
            <a:pPr lvl="0"/>
            <a:r>
              <a:rPr lang="en-US"/>
              <a:t>Speaker Name</a:t>
            </a:r>
          </a:p>
        </p:txBody>
      </p:sp>
      <p:sp>
        <p:nvSpPr>
          <p:cNvPr id="32" name="Picture Placeholder 2">
            <a:extLst>
              <a:ext uri="{FF2B5EF4-FFF2-40B4-BE49-F238E27FC236}">
                <a16:creationId xmlns:a16="http://schemas.microsoft.com/office/drawing/2014/main" id="{C1D91CCE-BA15-4546-BE7E-B7CB361CAF3B}"/>
              </a:ext>
            </a:extLst>
          </p:cNvPr>
          <p:cNvSpPr>
            <a:spLocks noGrp="1"/>
          </p:cNvSpPr>
          <p:nvPr>
            <p:ph type="pic" sz="quarter" idx="47"/>
          </p:nvPr>
        </p:nvSpPr>
        <p:spPr>
          <a:xfrm>
            <a:off x="5285276" y="3701788"/>
            <a:ext cx="1188064" cy="1584085"/>
          </a:xfrm>
          <a:prstGeom prst="ellipse">
            <a:avLst/>
          </a:prstGeom>
          <a:solidFill>
            <a:schemeClr val="bg1">
              <a:lumMod val="95000"/>
            </a:schemeClr>
          </a:solidFill>
          <a:ln w="203200">
            <a:noFill/>
          </a:ln>
        </p:spPr>
        <p:txBody>
          <a:bodyPr anchor="ctr" anchorCtr="0">
            <a:normAutofit/>
          </a:bodyPr>
          <a:lstStyle>
            <a:lvl1pPr marL="0" indent="0" algn="ctr">
              <a:buNone/>
              <a:defRPr sz="1400" b="0">
                <a:solidFill>
                  <a:schemeClr val="bg1">
                    <a:lumMod val="75000"/>
                  </a:schemeClr>
                </a:solidFill>
              </a:defRPr>
            </a:lvl1pPr>
          </a:lstStyle>
          <a:p>
            <a:r>
              <a:rPr lang="en-US"/>
              <a:t>Click icon to add picture</a:t>
            </a:r>
          </a:p>
        </p:txBody>
      </p:sp>
      <p:sp>
        <p:nvSpPr>
          <p:cNvPr id="33" name="Picture Placeholder 2">
            <a:extLst>
              <a:ext uri="{FF2B5EF4-FFF2-40B4-BE49-F238E27FC236}">
                <a16:creationId xmlns:a16="http://schemas.microsoft.com/office/drawing/2014/main" id="{13BCA86A-D703-0440-83E7-6E25EE40C2CD}"/>
              </a:ext>
            </a:extLst>
          </p:cNvPr>
          <p:cNvSpPr>
            <a:spLocks noGrp="1"/>
          </p:cNvSpPr>
          <p:nvPr>
            <p:ph type="pic" sz="quarter" idx="48"/>
          </p:nvPr>
        </p:nvSpPr>
        <p:spPr>
          <a:xfrm>
            <a:off x="7315244" y="3701788"/>
            <a:ext cx="1188064" cy="1584085"/>
          </a:xfrm>
          <a:prstGeom prst="ellipse">
            <a:avLst/>
          </a:prstGeom>
          <a:solidFill>
            <a:schemeClr val="bg1">
              <a:lumMod val="95000"/>
            </a:schemeClr>
          </a:solidFill>
          <a:ln w="203200">
            <a:noFill/>
          </a:ln>
        </p:spPr>
        <p:txBody>
          <a:bodyPr anchor="ctr" anchorCtr="0">
            <a:normAutofit/>
          </a:bodyPr>
          <a:lstStyle>
            <a:lvl1pPr marL="0" indent="0" algn="ctr">
              <a:buNone/>
              <a:defRPr sz="1400" b="0">
                <a:solidFill>
                  <a:schemeClr val="bg1">
                    <a:lumMod val="75000"/>
                  </a:schemeClr>
                </a:solidFill>
              </a:defRPr>
            </a:lvl1pPr>
          </a:lstStyle>
          <a:p>
            <a:r>
              <a:rPr lang="en-US"/>
              <a:t>Click icon to add picture</a:t>
            </a:r>
          </a:p>
        </p:txBody>
      </p:sp>
      <p:sp>
        <p:nvSpPr>
          <p:cNvPr id="34" name="Text Placeholder 3">
            <a:extLst>
              <a:ext uri="{FF2B5EF4-FFF2-40B4-BE49-F238E27FC236}">
                <a16:creationId xmlns:a16="http://schemas.microsoft.com/office/drawing/2014/main" id="{25A87206-2E95-914F-8C08-B6F703094331}"/>
              </a:ext>
            </a:extLst>
          </p:cNvPr>
          <p:cNvSpPr>
            <a:spLocks noGrp="1"/>
          </p:cNvSpPr>
          <p:nvPr>
            <p:ph type="body" sz="quarter" idx="49" hasCustomPrompt="1"/>
          </p:nvPr>
        </p:nvSpPr>
        <p:spPr>
          <a:xfrm>
            <a:off x="2900016" y="5938065"/>
            <a:ext cx="1891441" cy="417409"/>
          </a:xfrm>
        </p:spPr>
        <p:txBody>
          <a:bodyPr>
            <a:normAutofit/>
          </a:bodyPr>
          <a:lstStyle>
            <a:lvl1pPr marL="0" indent="0" algn="ctr">
              <a:buNone/>
              <a:defRPr sz="1600" b="0">
                <a:solidFill>
                  <a:schemeClr val="tx2"/>
                </a:solidFill>
                <a:latin typeface="+mn-lt"/>
              </a:defRPr>
            </a:lvl1pPr>
            <a:lvl2pPr>
              <a:defRPr>
                <a:solidFill>
                  <a:schemeClr val="tx2"/>
                </a:solidFill>
              </a:defRPr>
            </a:lvl2pPr>
            <a:lvl3pPr marL="685800" indent="0" algn="ctr">
              <a:buNone/>
              <a:defRPr>
                <a:solidFill>
                  <a:schemeClr val="tx2"/>
                </a:solidFill>
              </a:defRPr>
            </a:lvl3pPr>
            <a:lvl4pPr marL="1028700" indent="0" algn="ctr">
              <a:buNone/>
              <a:defRPr>
                <a:solidFill>
                  <a:schemeClr val="tx2"/>
                </a:solidFill>
              </a:defRPr>
            </a:lvl4pPr>
            <a:lvl5pPr marL="1371600" indent="0" algn="ctr">
              <a:buNone/>
              <a:defRPr>
                <a:solidFill>
                  <a:schemeClr val="tx2"/>
                </a:solidFill>
              </a:defRPr>
            </a:lvl5pPr>
          </a:lstStyle>
          <a:p>
            <a:pPr lvl="0"/>
            <a:r>
              <a:rPr lang="en-US"/>
              <a:t>Speaker Title</a:t>
            </a:r>
          </a:p>
        </p:txBody>
      </p:sp>
      <p:sp>
        <p:nvSpPr>
          <p:cNvPr id="35" name="Text Placeholder 3">
            <a:extLst>
              <a:ext uri="{FF2B5EF4-FFF2-40B4-BE49-F238E27FC236}">
                <a16:creationId xmlns:a16="http://schemas.microsoft.com/office/drawing/2014/main" id="{0DC56A04-EE58-6C44-B120-7886CC0A052F}"/>
              </a:ext>
            </a:extLst>
          </p:cNvPr>
          <p:cNvSpPr>
            <a:spLocks noGrp="1"/>
          </p:cNvSpPr>
          <p:nvPr>
            <p:ph type="body" sz="quarter" idx="50" hasCustomPrompt="1"/>
          </p:nvPr>
        </p:nvSpPr>
        <p:spPr>
          <a:xfrm>
            <a:off x="4933589" y="5500801"/>
            <a:ext cx="1891441" cy="417409"/>
          </a:xfrm>
        </p:spPr>
        <p:txBody>
          <a:bodyPr>
            <a:normAutofit/>
          </a:bodyPr>
          <a:lstStyle>
            <a:lvl1pPr marL="0" indent="0" algn="ctr">
              <a:buNone/>
              <a:defRPr sz="1600" b="0">
                <a:solidFill>
                  <a:schemeClr val="tx2"/>
                </a:solidFill>
                <a:latin typeface="+mj-lt"/>
              </a:defRPr>
            </a:lvl1pPr>
            <a:lvl2pPr>
              <a:defRPr>
                <a:solidFill>
                  <a:schemeClr val="tx2"/>
                </a:solidFill>
              </a:defRPr>
            </a:lvl2pPr>
            <a:lvl3pPr marL="685800" indent="0" algn="ctr">
              <a:buNone/>
              <a:defRPr>
                <a:solidFill>
                  <a:schemeClr val="tx2"/>
                </a:solidFill>
              </a:defRPr>
            </a:lvl3pPr>
            <a:lvl4pPr marL="1028700" indent="0" algn="ctr">
              <a:buNone/>
              <a:defRPr>
                <a:solidFill>
                  <a:schemeClr val="tx2"/>
                </a:solidFill>
              </a:defRPr>
            </a:lvl4pPr>
            <a:lvl5pPr marL="1371600" indent="0" algn="ctr">
              <a:buNone/>
              <a:defRPr>
                <a:solidFill>
                  <a:schemeClr val="tx2"/>
                </a:solidFill>
              </a:defRPr>
            </a:lvl5pPr>
          </a:lstStyle>
          <a:p>
            <a:pPr lvl="0"/>
            <a:r>
              <a:rPr lang="en-US"/>
              <a:t>Speaker Name</a:t>
            </a:r>
          </a:p>
        </p:txBody>
      </p:sp>
      <p:sp>
        <p:nvSpPr>
          <p:cNvPr id="36" name="Text Placeholder 3">
            <a:extLst>
              <a:ext uri="{FF2B5EF4-FFF2-40B4-BE49-F238E27FC236}">
                <a16:creationId xmlns:a16="http://schemas.microsoft.com/office/drawing/2014/main" id="{04EFF58E-83AD-6A4C-A1D8-A59BC0E8190D}"/>
              </a:ext>
            </a:extLst>
          </p:cNvPr>
          <p:cNvSpPr>
            <a:spLocks noGrp="1"/>
          </p:cNvSpPr>
          <p:nvPr>
            <p:ph type="body" sz="quarter" idx="51" hasCustomPrompt="1"/>
          </p:nvPr>
        </p:nvSpPr>
        <p:spPr>
          <a:xfrm>
            <a:off x="4933589" y="5938065"/>
            <a:ext cx="1891441" cy="417409"/>
          </a:xfrm>
        </p:spPr>
        <p:txBody>
          <a:bodyPr>
            <a:normAutofit/>
          </a:bodyPr>
          <a:lstStyle>
            <a:lvl1pPr marL="0" indent="0" algn="ctr">
              <a:buNone/>
              <a:defRPr sz="1600" b="0">
                <a:solidFill>
                  <a:schemeClr val="tx2"/>
                </a:solidFill>
                <a:latin typeface="+mn-lt"/>
              </a:defRPr>
            </a:lvl1pPr>
            <a:lvl2pPr>
              <a:defRPr>
                <a:solidFill>
                  <a:schemeClr val="tx2"/>
                </a:solidFill>
              </a:defRPr>
            </a:lvl2pPr>
            <a:lvl3pPr marL="685800" indent="0" algn="ctr">
              <a:buNone/>
              <a:defRPr>
                <a:solidFill>
                  <a:schemeClr val="tx2"/>
                </a:solidFill>
              </a:defRPr>
            </a:lvl3pPr>
            <a:lvl4pPr marL="1028700" indent="0" algn="ctr">
              <a:buNone/>
              <a:defRPr>
                <a:solidFill>
                  <a:schemeClr val="tx2"/>
                </a:solidFill>
              </a:defRPr>
            </a:lvl4pPr>
            <a:lvl5pPr marL="1371600" indent="0" algn="ctr">
              <a:buNone/>
              <a:defRPr>
                <a:solidFill>
                  <a:schemeClr val="tx2"/>
                </a:solidFill>
              </a:defRPr>
            </a:lvl5pPr>
          </a:lstStyle>
          <a:p>
            <a:pPr lvl="0"/>
            <a:r>
              <a:rPr lang="en-US"/>
              <a:t>Speaker Title</a:t>
            </a:r>
          </a:p>
        </p:txBody>
      </p:sp>
      <p:sp>
        <p:nvSpPr>
          <p:cNvPr id="37" name="Text Placeholder 3">
            <a:extLst>
              <a:ext uri="{FF2B5EF4-FFF2-40B4-BE49-F238E27FC236}">
                <a16:creationId xmlns:a16="http://schemas.microsoft.com/office/drawing/2014/main" id="{2360EB48-9E44-9B44-B4E4-88EC89459C0F}"/>
              </a:ext>
            </a:extLst>
          </p:cNvPr>
          <p:cNvSpPr>
            <a:spLocks noGrp="1"/>
          </p:cNvSpPr>
          <p:nvPr>
            <p:ph type="body" sz="quarter" idx="52" hasCustomPrompt="1"/>
          </p:nvPr>
        </p:nvSpPr>
        <p:spPr>
          <a:xfrm>
            <a:off x="6963557" y="5500801"/>
            <a:ext cx="1891441" cy="417409"/>
          </a:xfrm>
        </p:spPr>
        <p:txBody>
          <a:bodyPr>
            <a:normAutofit/>
          </a:bodyPr>
          <a:lstStyle>
            <a:lvl1pPr marL="0" indent="0" algn="ctr">
              <a:buNone/>
              <a:defRPr sz="1600" b="0">
                <a:solidFill>
                  <a:schemeClr val="tx2"/>
                </a:solidFill>
                <a:latin typeface="+mj-lt"/>
              </a:defRPr>
            </a:lvl1pPr>
            <a:lvl2pPr>
              <a:defRPr>
                <a:solidFill>
                  <a:schemeClr val="tx2"/>
                </a:solidFill>
              </a:defRPr>
            </a:lvl2pPr>
            <a:lvl3pPr marL="685800" indent="0" algn="ctr">
              <a:buNone/>
              <a:defRPr>
                <a:solidFill>
                  <a:schemeClr val="tx2"/>
                </a:solidFill>
              </a:defRPr>
            </a:lvl3pPr>
            <a:lvl4pPr marL="1028700" indent="0" algn="ctr">
              <a:buNone/>
              <a:defRPr>
                <a:solidFill>
                  <a:schemeClr val="tx2"/>
                </a:solidFill>
              </a:defRPr>
            </a:lvl4pPr>
            <a:lvl5pPr marL="1371600" indent="0" algn="ctr">
              <a:buNone/>
              <a:defRPr>
                <a:solidFill>
                  <a:schemeClr val="tx2"/>
                </a:solidFill>
              </a:defRPr>
            </a:lvl5pPr>
          </a:lstStyle>
          <a:p>
            <a:pPr lvl="0"/>
            <a:r>
              <a:rPr lang="en-US"/>
              <a:t>Speaker Name</a:t>
            </a:r>
          </a:p>
        </p:txBody>
      </p:sp>
      <p:sp>
        <p:nvSpPr>
          <p:cNvPr id="38" name="Text Placeholder 3">
            <a:extLst>
              <a:ext uri="{FF2B5EF4-FFF2-40B4-BE49-F238E27FC236}">
                <a16:creationId xmlns:a16="http://schemas.microsoft.com/office/drawing/2014/main" id="{056E475B-E897-1145-8157-2FC81B95031A}"/>
              </a:ext>
            </a:extLst>
          </p:cNvPr>
          <p:cNvSpPr>
            <a:spLocks noGrp="1"/>
          </p:cNvSpPr>
          <p:nvPr>
            <p:ph type="body" sz="quarter" idx="53" hasCustomPrompt="1"/>
          </p:nvPr>
        </p:nvSpPr>
        <p:spPr>
          <a:xfrm>
            <a:off x="6963557" y="5938065"/>
            <a:ext cx="1891441" cy="417409"/>
          </a:xfrm>
        </p:spPr>
        <p:txBody>
          <a:bodyPr>
            <a:normAutofit/>
          </a:bodyPr>
          <a:lstStyle>
            <a:lvl1pPr marL="0" indent="0" algn="ctr">
              <a:buNone/>
              <a:defRPr sz="1600" b="0">
                <a:solidFill>
                  <a:schemeClr val="tx2"/>
                </a:solidFill>
                <a:latin typeface="+mn-lt"/>
              </a:defRPr>
            </a:lvl1pPr>
            <a:lvl2pPr>
              <a:defRPr>
                <a:solidFill>
                  <a:schemeClr val="tx2"/>
                </a:solidFill>
              </a:defRPr>
            </a:lvl2pPr>
            <a:lvl3pPr marL="685800" indent="0" algn="ctr">
              <a:buNone/>
              <a:defRPr>
                <a:solidFill>
                  <a:schemeClr val="tx2"/>
                </a:solidFill>
              </a:defRPr>
            </a:lvl3pPr>
            <a:lvl4pPr marL="1028700" indent="0" algn="ctr">
              <a:buNone/>
              <a:defRPr>
                <a:solidFill>
                  <a:schemeClr val="tx2"/>
                </a:solidFill>
              </a:defRPr>
            </a:lvl4pPr>
            <a:lvl5pPr marL="1371600" indent="0" algn="ctr">
              <a:buNone/>
              <a:defRPr>
                <a:solidFill>
                  <a:schemeClr val="tx2"/>
                </a:solidFill>
              </a:defRPr>
            </a:lvl5pPr>
          </a:lstStyle>
          <a:p>
            <a:pPr lvl="0"/>
            <a:r>
              <a:rPr lang="en-US"/>
              <a:t>Speaker Title</a:t>
            </a:r>
          </a:p>
        </p:txBody>
      </p:sp>
      <p:sp>
        <p:nvSpPr>
          <p:cNvPr id="24" name="Rectangle 23">
            <a:extLst>
              <a:ext uri="{FF2B5EF4-FFF2-40B4-BE49-F238E27FC236}">
                <a16:creationId xmlns:a16="http://schemas.microsoft.com/office/drawing/2014/main" id="{D598F5A7-6A4F-7048-B747-D1F19A6E5CCA}"/>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9" name="Picture 38">
            <a:extLst>
              <a:ext uri="{FF2B5EF4-FFF2-40B4-BE49-F238E27FC236}">
                <a16:creationId xmlns:a16="http://schemas.microsoft.com/office/drawing/2014/main" id="{60355409-5F57-3C47-95FC-279CD09B55EC}"/>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7481355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Logo Blue">
    <p:bg>
      <p:bgPr>
        <a:solidFill>
          <a:schemeClr val="accent1"/>
        </a:solid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4AB3BE93-5257-2D41-B59B-309914401A53}"/>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7" name="Picture 6">
            <a:extLst>
              <a:ext uri="{FF2B5EF4-FFF2-40B4-BE49-F238E27FC236}">
                <a16:creationId xmlns:a16="http://schemas.microsoft.com/office/drawing/2014/main" id="{5F5372B0-7BBE-7444-A9B0-D2FD1FEC745D}"/>
              </a:ext>
            </a:extLst>
          </p:cNvPr>
          <p:cNvPicPr>
            <a:picLocks noChangeAspect="1"/>
          </p:cNvPicPr>
          <p:nvPr userDrawn="1"/>
        </p:nvPicPr>
        <p:blipFill>
          <a:blip r:embed="rId2"/>
          <a:stretch>
            <a:fillRect/>
          </a:stretch>
        </p:blipFill>
        <p:spPr>
          <a:xfrm>
            <a:off x="233519" y="418395"/>
            <a:ext cx="346727" cy="462303"/>
          </a:xfrm>
          <a:prstGeom prst="rect">
            <a:avLst/>
          </a:prstGeom>
        </p:spPr>
      </p:pic>
      <p:sp>
        <p:nvSpPr>
          <p:cNvPr id="4" name="Rectangle 3">
            <a:extLst>
              <a:ext uri="{FF2B5EF4-FFF2-40B4-BE49-F238E27FC236}">
                <a16:creationId xmlns:a16="http://schemas.microsoft.com/office/drawing/2014/main" id="{9C1F130E-D146-C349-9585-32BE8897CB02}"/>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a:extLst>
              <a:ext uri="{FF2B5EF4-FFF2-40B4-BE49-F238E27FC236}">
                <a16:creationId xmlns:a16="http://schemas.microsoft.com/office/drawing/2014/main" id="{D1FB5C84-5F66-CF43-85E0-07E1ACEDEE6A}"/>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245495465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Blue">
    <p:spTree>
      <p:nvGrpSpPr>
        <p:cNvPr id="1" name=""/>
        <p:cNvGrpSpPr/>
        <p:nvPr/>
      </p:nvGrpSpPr>
      <p:grpSpPr>
        <a:xfrm>
          <a:off x="0" y="0"/>
          <a:ext cx="0" cy="0"/>
          <a:chOff x="0" y="0"/>
          <a:chExt cx="0" cy="0"/>
        </a:xfrm>
      </p:grpSpPr>
      <p:sp>
        <p:nvSpPr>
          <p:cNvPr id="2" name="Title 1"/>
          <p:cNvSpPr>
            <a:spLocks noGrp="1"/>
          </p:cNvSpPr>
          <p:nvPr>
            <p:ph type="title"/>
          </p:nvPr>
        </p:nvSpPr>
        <p:spPr>
          <a:xfrm>
            <a:off x="862387" y="421023"/>
            <a:ext cx="7138613" cy="459675"/>
          </a:xfrm>
          <a:prstGeom prst="rect">
            <a:avLst/>
          </a:prstGeom>
        </p:spPr>
        <p:txBody>
          <a:bodyPr/>
          <a:lstStyle/>
          <a:p>
            <a:r>
              <a:rPr lang="en-US"/>
              <a:t>Click to edit Master title style</a:t>
            </a:r>
          </a:p>
        </p:txBody>
      </p:sp>
      <p:sp>
        <p:nvSpPr>
          <p:cNvPr id="5" name="Title Placeholder 1">
            <a:extLst>
              <a:ext uri="{FF2B5EF4-FFF2-40B4-BE49-F238E27FC236}">
                <a16:creationId xmlns:a16="http://schemas.microsoft.com/office/drawing/2014/main" id="{FB15BA50-A714-EB4F-A47D-6FBA65012854}"/>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7" name="Picture 6">
            <a:extLst>
              <a:ext uri="{FF2B5EF4-FFF2-40B4-BE49-F238E27FC236}">
                <a16:creationId xmlns:a16="http://schemas.microsoft.com/office/drawing/2014/main" id="{E83FE53F-D7EE-6744-BEBF-8DC171D8F76A}"/>
              </a:ext>
            </a:extLst>
          </p:cNvPr>
          <p:cNvPicPr>
            <a:picLocks noChangeAspect="1"/>
          </p:cNvPicPr>
          <p:nvPr userDrawn="1"/>
        </p:nvPicPr>
        <p:blipFill>
          <a:blip r:embed="rId2"/>
          <a:stretch>
            <a:fillRect/>
          </a:stretch>
        </p:blipFill>
        <p:spPr>
          <a:xfrm>
            <a:off x="233519" y="418395"/>
            <a:ext cx="346727" cy="462303"/>
          </a:xfrm>
          <a:prstGeom prst="rect">
            <a:avLst/>
          </a:prstGeom>
        </p:spPr>
      </p:pic>
      <p:sp>
        <p:nvSpPr>
          <p:cNvPr id="6" name="Rectangle 5">
            <a:extLst>
              <a:ext uri="{FF2B5EF4-FFF2-40B4-BE49-F238E27FC236}">
                <a16:creationId xmlns:a16="http://schemas.microsoft.com/office/drawing/2014/main" id="{376FCF49-2C75-C844-8409-591FD2761DFC}"/>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F65B467D-65EE-424E-AB6A-87CCEF5EA228}"/>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62460490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 Blue">
    <p:spTree>
      <p:nvGrpSpPr>
        <p:cNvPr id="1" name=""/>
        <p:cNvGrpSpPr/>
        <p:nvPr/>
      </p:nvGrpSpPr>
      <p:grpSpPr>
        <a:xfrm>
          <a:off x="0" y="0"/>
          <a:ext cx="0" cy="0"/>
          <a:chOff x="0" y="0"/>
          <a:chExt cx="0" cy="0"/>
        </a:xfrm>
      </p:grpSpPr>
      <p:sp>
        <p:nvSpPr>
          <p:cNvPr id="19" name="Content Placeholder 2"/>
          <p:cNvSpPr>
            <a:spLocks noGrp="1"/>
          </p:cNvSpPr>
          <p:nvPr>
            <p:ph sz="half" idx="1"/>
          </p:nvPr>
        </p:nvSpPr>
        <p:spPr>
          <a:xfrm>
            <a:off x="862386" y="1549400"/>
            <a:ext cx="7429500" cy="42543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A02E3787-4E97-0E42-92D7-E7B02398E06E}"/>
              </a:ext>
            </a:extLst>
          </p:cNvPr>
          <p:cNvSpPr>
            <a:spLocks noGrp="1"/>
          </p:cNvSpPr>
          <p:nvPr>
            <p:ph type="title"/>
          </p:nvPr>
        </p:nvSpPr>
        <p:spPr>
          <a:xfrm>
            <a:off x="862386" y="421023"/>
            <a:ext cx="7429500" cy="459675"/>
          </a:xfrm>
          <a:prstGeom prst="rect">
            <a:avLst/>
          </a:prstGeom>
        </p:spPr>
        <p:txBody>
          <a:bodyPr/>
          <a:lstStyle/>
          <a:p>
            <a:r>
              <a:rPr lang="en-US"/>
              <a:t>Click to edit Master title style</a:t>
            </a:r>
          </a:p>
        </p:txBody>
      </p:sp>
      <p:sp>
        <p:nvSpPr>
          <p:cNvPr id="6" name="Title Placeholder 1">
            <a:extLst>
              <a:ext uri="{FF2B5EF4-FFF2-40B4-BE49-F238E27FC236}">
                <a16:creationId xmlns:a16="http://schemas.microsoft.com/office/drawing/2014/main" id="{5B293B01-BB4A-BF42-8CDB-9CD439D36486}"/>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10" name="Picture 9">
            <a:extLst>
              <a:ext uri="{FF2B5EF4-FFF2-40B4-BE49-F238E27FC236}">
                <a16:creationId xmlns:a16="http://schemas.microsoft.com/office/drawing/2014/main" id="{65BBD20B-F0F9-4644-8017-E259345101E5}"/>
              </a:ext>
            </a:extLst>
          </p:cNvPr>
          <p:cNvPicPr>
            <a:picLocks noChangeAspect="1"/>
          </p:cNvPicPr>
          <p:nvPr userDrawn="1"/>
        </p:nvPicPr>
        <p:blipFill>
          <a:blip r:embed="rId2"/>
          <a:stretch>
            <a:fillRect/>
          </a:stretch>
        </p:blipFill>
        <p:spPr>
          <a:xfrm>
            <a:off x="233519" y="418395"/>
            <a:ext cx="346727" cy="462303"/>
          </a:xfrm>
          <a:prstGeom prst="rect">
            <a:avLst/>
          </a:prstGeom>
        </p:spPr>
      </p:pic>
      <p:sp>
        <p:nvSpPr>
          <p:cNvPr id="7" name="Rectangle 6">
            <a:extLst>
              <a:ext uri="{FF2B5EF4-FFF2-40B4-BE49-F238E27FC236}">
                <a16:creationId xmlns:a16="http://schemas.microsoft.com/office/drawing/2014/main" id="{56B21896-B37D-F945-B3E0-1BB22F384A50}"/>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D5D8FFA9-4522-DB43-9F52-8BBA811E6E77}"/>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225857231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lumns Blu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62386" y="1549401"/>
            <a:ext cx="3429000" cy="4142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62886" y="1549401"/>
            <a:ext cx="3429000" cy="4142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3CC6A9C6-7D76-3A47-9E85-08F35C859EA6}"/>
              </a:ext>
            </a:extLst>
          </p:cNvPr>
          <p:cNvSpPr>
            <a:spLocks noGrp="1"/>
          </p:cNvSpPr>
          <p:nvPr>
            <p:ph type="title"/>
          </p:nvPr>
        </p:nvSpPr>
        <p:spPr>
          <a:xfrm>
            <a:off x="862387" y="421023"/>
            <a:ext cx="7138613" cy="459675"/>
          </a:xfrm>
          <a:prstGeom prst="rect">
            <a:avLst/>
          </a:prstGeom>
        </p:spPr>
        <p:txBody>
          <a:bodyPr/>
          <a:lstStyle/>
          <a:p>
            <a:r>
              <a:rPr lang="en-US"/>
              <a:t>Click to edit Master title style</a:t>
            </a:r>
          </a:p>
        </p:txBody>
      </p:sp>
      <p:sp>
        <p:nvSpPr>
          <p:cNvPr id="7" name="Title Placeholder 1">
            <a:extLst>
              <a:ext uri="{FF2B5EF4-FFF2-40B4-BE49-F238E27FC236}">
                <a16:creationId xmlns:a16="http://schemas.microsoft.com/office/drawing/2014/main" id="{31423300-A745-0E47-89F8-C94B89197F2B}"/>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9" name="Picture 8">
            <a:extLst>
              <a:ext uri="{FF2B5EF4-FFF2-40B4-BE49-F238E27FC236}">
                <a16:creationId xmlns:a16="http://schemas.microsoft.com/office/drawing/2014/main" id="{BE2C0398-C5C4-7F4B-9F96-31CB5FF7568C}"/>
              </a:ext>
            </a:extLst>
          </p:cNvPr>
          <p:cNvPicPr>
            <a:picLocks noChangeAspect="1"/>
          </p:cNvPicPr>
          <p:nvPr userDrawn="1"/>
        </p:nvPicPr>
        <p:blipFill>
          <a:blip r:embed="rId2"/>
          <a:stretch>
            <a:fillRect/>
          </a:stretch>
        </p:blipFill>
        <p:spPr>
          <a:xfrm>
            <a:off x="233519" y="418395"/>
            <a:ext cx="346727" cy="462303"/>
          </a:xfrm>
          <a:prstGeom prst="rect">
            <a:avLst/>
          </a:prstGeom>
        </p:spPr>
      </p:pic>
      <p:sp>
        <p:nvSpPr>
          <p:cNvPr id="10" name="Rectangle 9">
            <a:extLst>
              <a:ext uri="{FF2B5EF4-FFF2-40B4-BE49-F238E27FC236}">
                <a16:creationId xmlns:a16="http://schemas.microsoft.com/office/drawing/2014/main" id="{FC87550C-53B6-E843-BA27-302C54506BB9}"/>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4BA1C18B-8FEC-EA4F-930D-E71ED57B0D65}"/>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85820493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Logo Picture Blue">
    <p:bg>
      <p:bgPr>
        <a:solidFill>
          <a:schemeClr val="bg1"/>
        </a:solidFill>
        <a:effectLst/>
      </p:bgPr>
    </p:bg>
    <p:spTree>
      <p:nvGrpSpPr>
        <p:cNvPr id="1" name="Shape 23"/>
        <p:cNvGrpSpPr/>
        <p:nvPr/>
      </p:nvGrpSpPr>
      <p:grpSpPr>
        <a:xfrm>
          <a:off x="0" y="0"/>
          <a:ext cx="0" cy="0"/>
          <a:chOff x="0" y="0"/>
          <a:chExt cx="0" cy="0"/>
        </a:xfrm>
      </p:grpSpPr>
      <p:sp>
        <p:nvSpPr>
          <p:cNvPr id="24" name="Shape 24"/>
          <p:cNvSpPr/>
          <p:nvPr userDrawn="1"/>
        </p:nvSpPr>
        <p:spPr>
          <a:xfrm>
            <a:off x="0" y="0"/>
            <a:ext cx="9144000" cy="6866000"/>
          </a:xfrm>
          <a:prstGeom prst="rect">
            <a:avLst/>
          </a:prstGeom>
          <a:solidFill>
            <a:schemeClr val="accent1">
              <a:alpha val="75000"/>
            </a:schemeClr>
          </a:solidFill>
          <a:ln>
            <a:noFill/>
          </a:ln>
        </p:spPr>
        <p:txBody>
          <a:bodyPr lIns="91425" tIns="91425" rIns="91425" bIns="91425" anchor="ctr" anchorCtr="0">
            <a:noAutofit/>
          </a:bodyPr>
          <a:lstStyle/>
          <a:p>
            <a:pPr lvl="0">
              <a:spcBef>
                <a:spcPts val="0"/>
              </a:spcBef>
              <a:buNone/>
            </a:pPr>
            <a:endParaRPr sz="1800"/>
          </a:p>
        </p:txBody>
      </p:sp>
      <p:sp>
        <p:nvSpPr>
          <p:cNvPr id="7" name="Title Placeholder 1">
            <a:extLst>
              <a:ext uri="{FF2B5EF4-FFF2-40B4-BE49-F238E27FC236}">
                <a16:creationId xmlns:a16="http://schemas.microsoft.com/office/drawing/2014/main" id="{343D5FAF-D463-BC4E-83D0-D839325F3DBF}"/>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8" name="Picture 7">
            <a:extLst>
              <a:ext uri="{FF2B5EF4-FFF2-40B4-BE49-F238E27FC236}">
                <a16:creationId xmlns:a16="http://schemas.microsoft.com/office/drawing/2014/main" id="{CCB75F8E-2EB4-2A4E-BC32-A7E625B3F9A1}"/>
              </a:ext>
            </a:extLst>
          </p:cNvPr>
          <p:cNvPicPr>
            <a:picLocks noChangeAspect="1"/>
          </p:cNvPicPr>
          <p:nvPr userDrawn="1"/>
        </p:nvPicPr>
        <p:blipFill>
          <a:blip r:embed="rId2"/>
          <a:stretch>
            <a:fillRect/>
          </a:stretch>
        </p:blipFill>
        <p:spPr>
          <a:xfrm>
            <a:off x="233519" y="418395"/>
            <a:ext cx="346727" cy="462303"/>
          </a:xfrm>
          <a:prstGeom prst="rect">
            <a:avLst/>
          </a:prstGeom>
        </p:spPr>
      </p:pic>
      <p:sp>
        <p:nvSpPr>
          <p:cNvPr id="5" name="Rectangle 4">
            <a:extLst>
              <a:ext uri="{FF2B5EF4-FFF2-40B4-BE49-F238E27FC236}">
                <a16:creationId xmlns:a16="http://schemas.microsoft.com/office/drawing/2014/main" id="{A97F10B0-818C-DD44-BB4F-9AE553AFD465}"/>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a:extLst>
              <a:ext uri="{FF2B5EF4-FFF2-40B4-BE49-F238E27FC236}">
                <a16:creationId xmlns:a16="http://schemas.microsoft.com/office/drawing/2014/main" id="{94C6772E-AE7D-8F4B-818B-0F3130D0C090}"/>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23516282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ottom Blue">
    <p:bg>
      <p:bgPr>
        <a:solidFill>
          <a:schemeClr val="bg1"/>
        </a:solidFill>
        <a:effectLst/>
      </p:bgPr>
    </p:bg>
    <p:spTree>
      <p:nvGrpSpPr>
        <p:cNvPr id="1" name=""/>
        <p:cNvGrpSpPr/>
        <p:nvPr/>
      </p:nvGrpSpPr>
      <p:grpSpPr>
        <a:xfrm>
          <a:off x="0" y="0"/>
          <a:ext cx="0" cy="0"/>
          <a:chOff x="0" y="0"/>
          <a:chExt cx="0" cy="0"/>
        </a:xfrm>
      </p:grpSpPr>
      <p:sp>
        <p:nvSpPr>
          <p:cNvPr id="7" name="Title Placeholder 1"/>
          <p:cNvSpPr txBox="1">
            <a:spLocks/>
          </p:cNvSpPr>
          <p:nvPr userDrawn="1"/>
        </p:nvSpPr>
        <p:spPr>
          <a:xfrm>
            <a:off x="351376" y="6006957"/>
            <a:ext cx="2407236" cy="368444"/>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fld id="{F9ED48AE-7D5D-0443-A544-D69EBB1A0271}" type="slidenum">
              <a:rPr lang="en-US" sz="1200" b="0" i="0" smtClean="0">
                <a:solidFill>
                  <a:schemeClr val="accent5">
                    <a:lumMod val="60000"/>
                    <a:lumOff val="40000"/>
                  </a:schemeClr>
                </a:solidFill>
                <a:latin typeface="Museo Slab 300" charset="0"/>
                <a:ea typeface="Museo Slab 300" charset="0"/>
                <a:cs typeface="Museo Slab 300" charset="0"/>
              </a:rPr>
              <a:t>‹#›</a:t>
            </a:fld>
            <a:endParaRPr lang="en-US" sz="1200" b="0" i="0">
              <a:solidFill>
                <a:schemeClr val="accent5">
                  <a:lumMod val="60000"/>
                  <a:lumOff val="40000"/>
                </a:schemeClr>
              </a:solidFill>
              <a:latin typeface="Museo Slab 300" charset="0"/>
              <a:ea typeface="Museo Slab 300" charset="0"/>
              <a:cs typeface="Museo Slab 300" charset="0"/>
            </a:endParaRPr>
          </a:p>
          <a:p>
            <a:r>
              <a:rPr lang="en-US" sz="900" b="1" i="0">
                <a:solidFill>
                  <a:schemeClr val="accent5">
                    <a:lumMod val="60000"/>
                    <a:lumOff val="40000"/>
                  </a:schemeClr>
                </a:solidFill>
                <a:latin typeface="Museo Slab 700" charset="0"/>
                <a:ea typeface="Museo Slab 700" charset="0"/>
                <a:cs typeface="Museo Slab 700" charset="0"/>
              </a:rPr>
              <a:t>University of Global Health Equity</a:t>
            </a:r>
          </a:p>
        </p:txBody>
      </p:sp>
      <p:sp>
        <p:nvSpPr>
          <p:cNvPr id="4" name="Rectangle 3"/>
          <p:cNvSpPr/>
          <p:nvPr userDrawn="1"/>
        </p:nvSpPr>
        <p:spPr>
          <a:xfrm>
            <a:off x="45720" y="1296621"/>
            <a:ext cx="9144000" cy="55613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A58FDEA5-7E2C-754F-B85E-85802C5F21EB}"/>
              </a:ext>
            </a:extLst>
          </p:cNvPr>
          <p:cNvSpPr>
            <a:spLocks noGrp="1"/>
          </p:cNvSpPr>
          <p:nvPr>
            <p:ph type="title"/>
          </p:nvPr>
        </p:nvSpPr>
        <p:spPr>
          <a:xfrm>
            <a:off x="862386" y="421023"/>
            <a:ext cx="7429500" cy="459675"/>
          </a:xfrm>
          <a:prstGeom prst="rect">
            <a:avLst/>
          </a:prstGeom>
        </p:spPr>
        <p:txBody>
          <a:bodyPr/>
          <a:lstStyle>
            <a:lvl1pPr>
              <a:defRPr>
                <a:solidFill>
                  <a:schemeClr val="tx2"/>
                </a:solidFill>
              </a:defRPr>
            </a:lvl1pPr>
          </a:lstStyle>
          <a:p>
            <a:r>
              <a:rPr lang="en-US"/>
              <a:t>Click to edit Master title style</a:t>
            </a:r>
          </a:p>
        </p:txBody>
      </p:sp>
      <p:sp>
        <p:nvSpPr>
          <p:cNvPr id="9" name="Title Placeholder 1">
            <a:extLst>
              <a:ext uri="{FF2B5EF4-FFF2-40B4-BE49-F238E27FC236}">
                <a16:creationId xmlns:a16="http://schemas.microsoft.com/office/drawing/2014/main" id="{26DE9570-D910-3541-BCEA-3DD3F5571153}"/>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13" name="Picture 12">
            <a:extLst>
              <a:ext uri="{FF2B5EF4-FFF2-40B4-BE49-F238E27FC236}">
                <a16:creationId xmlns:a16="http://schemas.microsoft.com/office/drawing/2014/main" id="{A27DC391-7AC7-BD45-B88A-D2A652C68008}"/>
              </a:ext>
            </a:extLst>
          </p:cNvPr>
          <p:cNvPicPr>
            <a:picLocks noChangeAspect="1"/>
          </p:cNvPicPr>
          <p:nvPr userDrawn="1"/>
        </p:nvPicPr>
        <p:blipFill>
          <a:blip r:embed="rId2"/>
          <a:stretch>
            <a:fillRect/>
          </a:stretch>
        </p:blipFill>
        <p:spPr>
          <a:xfrm>
            <a:off x="233518" y="421023"/>
            <a:ext cx="347472" cy="463296"/>
          </a:xfrm>
          <a:prstGeom prst="rect">
            <a:avLst/>
          </a:prstGeom>
        </p:spPr>
      </p:pic>
      <p:sp>
        <p:nvSpPr>
          <p:cNvPr id="8" name="Rectangle 7">
            <a:extLst>
              <a:ext uri="{FF2B5EF4-FFF2-40B4-BE49-F238E27FC236}">
                <a16:creationId xmlns:a16="http://schemas.microsoft.com/office/drawing/2014/main" id="{33D70B11-ECC3-7D4E-A521-FE99D5DF8038}"/>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2" name="Picture 11">
            <a:extLst>
              <a:ext uri="{FF2B5EF4-FFF2-40B4-BE49-F238E27FC236}">
                <a16:creationId xmlns:a16="http://schemas.microsoft.com/office/drawing/2014/main" id="{8D76B607-11E0-C244-BE9E-4E470232E354}"/>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47824548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hird Blue">
    <p:spTree>
      <p:nvGrpSpPr>
        <p:cNvPr id="1" name=""/>
        <p:cNvGrpSpPr/>
        <p:nvPr/>
      </p:nvGrpSpPr>
      <p:grpSpPr>
        <a:xfrm>
          <a:off x="0" y="0"/>
          <a:ext cx="0" cy="0"/>
          <a:chOff x="0" y="0"/>
          <a:chExt cx="0" cy="0"/>
        </a:xfrm>
      </p:grpSpPr>
      <p:sp>
        <p:nvSpPr>
          <p:cNvPr id="4" name="Title 1"/>
          <p:cNvSpPr>
            <a:spLocks noGrp="1"/>
          </p:cNvSpPr>
          <p:nvPr>
            <p:ph type="title"/>
          </p:nvPr>
        </p:nvSpPr>
        <p:spPr>
          <a:xfrm>
            <a:off x="351376" y="2105918"/>
            <a:ext cx="1631537" cy="2673849"/>
          </a:xfrm>
          <a:prstGeom prst="rect">
            <a:avLst/>
          </a:prstGeom>
        </p:spPr>
        <p:txBody>
          <a:bodyPr/>
          <a:lstStyle/>
          <a:p>
            <a:r>
              <a:rPr lang="en-US"/>
              <a:t>Click to edit Master title style</a:t>
            </a:r>
          </a:p>
        </p:txBody>
      </p:sp>
      <p:sp>
        <p:nvSpPr>
          <p:cNvPr id="7" name="Content Placeholder 2"/>
          <p:cNvSpPr>
            <a:spLocks noGrp="1"/>
          </p:cNvSpPr>
          <p:nvPr>
            <p:ph sz="half" idx="1"/>
          </p:nvPr>
        </p:nvSpPr>
        <p:spPr>
          <a:xfrm>
            <a:off x="2501756" y="1193801"/>
            <a:ext cx="6299344" cy="44980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a:extLst>
              <a:ext uri="{FF2B5EF4-FFF2-40B4-BE49-F238E27FC236}">
                <a16:creationId xmlns:a16="http://schemas.microsoft.com/office/drawing/2014/main" id="{D185C540-926E-0945-8A14-469D49BB482E}"/>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12" name="Picture 11">
            <a:extLst>
              <a:ext uri="{FF2B5EF4-FFF2-40B4-BE49-F238E27FC236}">
                <a16:creationId xmlns:a16="http://schemas.microsoft.com/office/drawing/2014/main" id="{708E18E2-4949-9B4E-A1CA-BD9CABE676A3}"/>
              </a:ext>
            </a:extLst>
          </p:cNvPr>
          <p:cNvPicPr>
            <a:picLocks noChangeAspect="1"/>
          </p:cNvPicPr>
          <p:nvPr userDrawn="1"/>
        </p:nvPicPr>
        <p:blipFill>
          <a:blip r:embed="rId2"/>
          <a:stretch>
            <a:fillRect/>
          </a:stretch>
        </p:blipFill>
        <p:spPr>
          <a:xfrm>
            <a:off x="233519" y="418395"/>
            <a:ext cx="346727" cy="462303"/>
          </a:xfrm>
          <a:prstGeom prst="rect">
            <a:avLst/>
          </a:prstGeom>
        </p:spPr>
      </p:pic>
      <p:sp>
        <p:nvSpPr>
          <p:cNvPr id="6" name="Rectangle 5">
            <a:extLst>
              <a:ext uri="{FF2B5EF4-FFF2-40B4-BE49-F238E27FC236}">
                <a16:creationId xmlns:a16="http://schemas.microsoft.com/office/drawing/2014/main" id="{DF58E3E9-A128-5C4F-AD6F-6196C099DB3D}"/>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7196B639-BA2C-CC4C-926C-38A1B4FD8765}"/>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172283195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hird Blue White">
    <p:spTree>
      <p:nvGrpSpPr>
        <p:cNvPr id="1" name=""/>
        <p:cNvGrpSpPr/>
        <p:nvPr/>
      </p:nvGrpSpPr>
      <p:grpSpPr>
        <a:xfrm>
          <a:off x="0" y="0"/>
          <a:ext cx="0" cy="0"/>
          <a:chOff x="0" y="0"/>
          <a:chExt cx="0" cy="0"/>
        </a:xfrm>
      </p:grpSpPr>
      <p:sp>
        <p:nvSpPr>
          <p:cNvPr id="8" name="Rectangle 7"/>
          <p:cNvSpPr/>
          <p:nvPr userDrawn="1"/>
        </p:nvSpPr>
        <p:spPr>
          <a:xfrm>
            <a:off x="2659538" y="-7577"/>
            <a:ext cx="648446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Content Placeholder 2"/>
          <p:cNvSpPr>
            <a:spLocks noGrp="1"/>
          </p:cNvSpPr>
          <p:nvPr>
            <p:ph sz="half" idx="1"/>
          </p:nvPr>
        </p:nvSpPr>
        <p:spPr>
          <a:xfrm>
            <a:off x="3013157" y="1193801"/>
            <a:ext cx="2717163" cy="449808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sz="half" idx="10"/>
          </p:nvPr>
        </p:nvSpPr>
        <p:spPr>
          <a:xfrm>
            <a:off x="6083938" y="1193801"/>
            <a:ext cx="2717163" cy="449808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p:cNvSpPr>
            <a:spLocks noGrp="1"/>
          </p:cNvSpPr>
          <p:nvPr>
            <p:ph type="title"/>
          </p:nvPr>
        </p:nvSpPr>
        <p:spPr>
          <a:xfrm>
            <a:off x="351376" y="2116804"/>
            <a:ext cx="1631537" cy="2673849"/>
          </a:xfrm>
          <a:prstGeom prst="rect">
            <a:avLst/>
          </a:prstGeom>
        </p:spPr>
        <p:txBody>
          <a:bodyPr/>
          <a:lstStyle/>
          <a:p>
            <a:r>
              <a:rPr lang="en-US"/>
              <a:t>Click to edit Master title style</a:t>
            </a:r>
          </a:p>
        </p:txBody>
      </p:sp>
      <p:sp>
        <p:nvSpPr>
          <p:cNvPr id="13" name="Title Placeholder 1">
            <a:extLst>
              <a:ext uri="{FF2B5EF4-FFF2-40B4-BE49-F238E27FC236}">
                <a16:creationId xmlns:a16="http://schemas.microsoft.com/office/drawing/2014/main" id="{E60DB5BF-DE53-7C4C-A4BA-6946E5905032}"/>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14" name="Picture 13">
            <a:extLst>
              <a:ext uri="{FF2B5EF4-FFF2-40B4-BE49-F238E27FC236}">
                <a16:creationId xmlns:a16="http://schemas.microsoft.com/office/drawing/2014/main" id="{2E687FB9-080F-4E42-B9CA-C7B95CB296B6}"/>
              </a:ext>
            </a:extLst>
          </p:cNvPr>
          <p:cNvPicPr>
            <a:picLocks noChangeAspect="1"/>
          </p:cNvPicPr>
          <p:nvPr userDrawn="1"/>
        </p:nvPicPr>
        <p:blipFill>
          <a:blip r:embed="rId2"/>
          <a:stretch>
            <a:fillRect/>
          </a:stretch>
        </p:blipFill>
        <p:spPr>
          <a:xfrm>
            <a:off x="233519" y="418395"/>
            <a:ext cx="346727" cy="462303"/>
          </a:xfrm>
          <a:prstGeom prst="rect">
            <a:avLst/>
          </a:prstGeom>
        </p:spPr>
      </p:pic>
      <p:sp>
        <p:nvSpPr>
          <p:cNvPr id="10" name="Rectangle 9">
            <a:extLst>
              <a:ext uri="{FF2B5EF4-FFF2-40B4-BE49-F238E27FC236}">
                <a16:creationId xmlns:a16="http://schemas.microsoft.com/office/drawing/2014/main" id="{875F930A-965B-E14C-96F7-2EFCBA26D204}"/>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DA4CEF15-28F8-AE4A-A0C0-3F048E919266}"/>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162765294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hird Multi Blue">
    <p:bg>
      <p:bgPr>
        <a:solidFill>
          <a:schemeClr val="bg1"/>
        </a:solidFill>
        <a:effectLst/>
      </p:bgPr>
    </p:bg>
    <p:spTree>
      <p:nvGrpSpPr>
        <p:cNvPr id="1" name=""/>
        <p:cNvGrpSpPr/>
        <p:nvPr/>
      </p:nvGrpSpPr>
      <p:grpSpPr>
        <a:xfrm>
          <a:off x="0" y="0"/>
          <a:ext cx="0" cy="0"/>
          <a:chOff x="0" y="0"/>
          <a:chExt cx="0" cy="0"/>
        </a:xfrm>
      </p:grpSpPr>
      <p:sp>
        <p:nvSpPr>
          <p:cNvPr id="13" name="Rectangle 12"/>
          <p:cNvSpPr/>
          <p:nvPr userDrawn="1"/>
        </p:nvSpPr>
        <p:spPr>
          <a:xfrm>
            <a:off x="2604122" y="0"/>
            <a:ext cx="326993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Rectangle 14"/>
          <p:cNvSpPr/>
          <p:nvPr userDrawn="1"/>
        </p:nvSpPr>
        <p:spPr>
          <a:xfrm>
            <a:off x="5874061" y="0"/>
            <a:ext cx="3269939"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Content Placeholder 2"/>
          <p:cNvSpPr>
            <a:spLocks noGrp="1"/>
          </p:cNvSpPr>
          <p:nvPr>
            <p:ph sz="half" idx="1"/>
          </p:nvPr>
        </p:nvSpPr>
        <p:spPr>
          <a:xfrm>
            <a:off x="2992826" y="1193801"/>
            <a:ext cx="2492531" cy="449808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p:cNvSpPr>
            <a:spLocks noGrp="1"/>
          </p:cNvSpPr>
          <p:nvPr>
            <p:ph type="title"/>
          </p:nvPr>
        </p:nvSpPr>
        <p:spPr>
          <a:xfrm>
            <a:off x="351376" y="2105918"/>
            <a:ext cx="1631537" cy="2673849"/>
          </a:xfrm>
          <a:prstGeom prst="rect">
            <a:avLst/>
          </a:prstGeom>
        </p:spPr>
        <p:txBody>
          <a:bodyPr/>
          <a:lstStyle>
            <a:lvl1pPr>
              <a:defRPr>
                <a:solidFill>
                  <a:schemeClr val="tx2"/>
                </a:solidFill>
              </a:defRPr>
            </a:lvl1pPr>
          </a:lstStyle>
          <a:p>
            <a:r>
              <a:rPr lang="en-US"/>
              <a:t>Click to edit Master title style</a:t>
            </a:r>
          </a:p>
        </p:txBody>
      </p:sp>
      <p:sp>
        <p:nvSpPr>
          <p:cNvPr id="17" name="Content Placeholder 2"/>
          <p:cNvSpPr>
            <a:spLocks noGrp="1"/>
          </p:cNvSpPr>
          <p:nvPr>
            <p:ph sz="half" idx="10"/>
          </p:nvPr>
        </p:nvSpPr>
        <p:spPr>
          <a:xfrm>
            <a:off x="6262765" y="1193801"/>
            <a:ext cx="2492531" cy="449808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4FB15415-696C-844A-B740-64262CB38F9B}"/>
              </a:ext>
            </a:extLst>
          </p:cNvPr>
          <p:cNvPicPr>
            <a:picLocks noChangeAspect="1"/>
          </p:cNvPicPr>
          <p:nvPr userDrawn="1"/>
        </p:nvPicPr>
        <p:blipFill>
          <a:blip r:embed="rId2"/>
          <a:stretch>
            <a:fillRect/>
          </a:stretch>
        </p:blipFill>
        <p:spPr>
          <a:xfrm>
            <a:off x="233518" y="421023"/>
            <a:ext cx="344756" cy="459675"/>
          </a:xfrm>
          <a:prstGeom prst="rect">
            <a:avLst/>
          </a:prstGeom>
        </p:spPr>
      </p:pic>
      <p:sp>
        <p:nvSpPr>
          <p:cNvPr id="12" name="Title Placeholder 1">
            <a:extLst>
              <a:ext uri="{FF2B5EF4-FFF2-40B4-BE49-F238E27FC236}">
                <a16:creationId xmlns:a16="http://schemas.microsoft.com/office/drawing/2014/main" id="{5A9E730F-5000-4645-962B-538FD298354F}"/>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tx2"/>
                </a:solidFill>
                <a:latin typeface="+mj-lt"/>
                <a:ea typeface="Museo Slab 300" charset="0"/>
                <a:cs typeface="Museo Slab 300" charset="0"/>
              </a:rPr>
              <a:pPr algn="ctr"/>
              <a:t>‹#›</a:t>
            </a:fld>
            <a:endParaRPr lang="en-US" sz="800" b="1" i="0">
              <a:solidFill>
                <a:schemeClr val="tx2"/>
              </a:solidFill>
              <a:latin typeface="+mj-lt"/>
              <a:ea typeface="Museo Slab 900" charset="0"/>
              <a:cs typeface="Museo Slab 900" charset="0"/>
            </a:endParaRPr>
          </a:p>
        </p:txBody>
      </p:sp>
      <p:sp>
        <p:nvSpPr>
          <p:cNvPr id="9" name="Rectangle 8">
            <a:extLst>
              <a:ext uri="{FF2B5EF4-FFF2-40B4-BE49-F238E27FC236}">
                <a16:creationId xmlns:a16="http://schemas.microsoft.com/office/drawing/2014/main" id="{A1144C3B-CD68-3A43-B1DC-49910A92FD76}"/>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a:extLst>
              <a:ext uri="{FF2B5EF4-FFF2-40B4-BE49-F238E27FC236}">
                <a16:creationId xmlns:a16="http://schemas.microsoft.com/office/drawing/2014/main" id="{BAFA97C4-6D9D-EB40-B79A-377D90F4021B}"/>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416549196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hird Picture Blue">
    <p:spTree>
      <p:nvGrpSpPr>
        <p:cNvPr id="1" name=""/>
        <p:cNvGrpSpPr/>
        <p:nvPr/>
      </p:nvGrpSpPr>
      <p:grpSpPr>
        <a:xfrm>
          <a:off x="0" y="0"/>
          <a:ext cx="0" cy="0"/>
          <a:chOff x="0" y="0"/>
          <a:chExt cx="0" cy="0"/>
        </a:xfrm>
      </p:grpSpPr>
      <p:sp>
        <p:nvSpPr>
          <p:cNvPr id="8" name="Shape 41"/>
          <p:cNvSpPr/>
          <p:nvPr userDrawn="1"/>
        </p:nvSpPr>
        <p:spPr>
          <a:xfrm>
            <a:off x="2661782" y="0"/>
            <a:ext cx="6482219" cy="6858000"/>
          </a:xfrm>
          <a:prstGeom prst="rect">
            <a:avLst/>
          </a:prstGeom>
          <a:solidFill>
            <a:schemeClr val="accent1">
              <a:alpha val="86000"/>
            </a:schemeClr>
          </a:solidFill>
          <a:ln>
            <a:noFill/>
          </a:ln>
        </p:spPr>
        <p:txBody>
          <a:bodyPr lIns="91425" tIns="91425" rIns="91425" bIns="91425" anchor="ctr" anchorCtr="0">
            <a:noAutofit/>
          </a:bodyPr>
          <a:lstStyle/>
          <a:p>
            <a:pPr lvl="0">
              <a:spcBef>
                <a:spcPts val="0"/>
              </a:spcBef>
              <a:buNone/>
            </a:pPr>
            <a:endParaRPr sz="1800">
              <a:solidFill>
                <a:schemeClr val="bg2"/>
              </a:solidFill>
            </a:endParaRPr>
          </a:p>
        </p:txBody>
      </p:sp>
      <p:sp>
        <p:nvSpPr>
          <p:cNvPr id="2" name="Rectangle 1"/>
          <p:cNvSpPr/>
          <p:nvPr userDrawn="1"/>
        </p:nvSpPr>
        <p:spPr>
          <a:xfrm>
            <a:off x="1" y="0"/>
            <a:ext cx="266178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itle 1"/>
          <p:cNvSpPr>
            <a:spLocks noGrp="1"/>
          </p:cNvSpPr>
          <p:nvPr>
            <p:ph type="title"/>
          </p:nvPr>
        </p:nvSpPr>
        <p:spPr>
          <a:xfrm>
            <a:off x="351376" y="2105918"/>
            <a:ext cx="1631537" cy="2673849"/>
          </a:xfrm>
          <a:prstGeom prst="rect">
            <a:avLst/>
          </a:prstGeom>
        </p:spPr>
        <p:txBody>
          <a:bodyPr/>
          <a:lstStyle>
            <a:lvl1pPr>
              <a:defRPr>
                <a:solidFill>
                  <a:schemeClr val="tx2"/>
                </a:solidFill>
              </a:defRPr>
            </a:lvl1pPr>
          </a:lstStyle>
          <a:p>
            <a:r>
              <a:rPr lang="en-US"/>
              <a:t>Click to edit Master title style</a:t>
            </a:r>
          </a:p>
        </p:txBody>
      </p:sp>
      <p:pic>
        <p:nvPicPr>
          <p:cNvPr id="7" name="Picture 6">
            <a:extLst>
              <a:ext uri="{FF2B5EF4-FFF2-40B4-BE49-F238E27FC236}">
                <a16:creationId xmlns:a16="http://schemas.microsoft.com/office/drawing/2014/main" id="{905751EE-7F74-484A-8A9B-CD6F31F67D4D}"/>
              </a:ext>
            </a:extLst>
          </p:cNvPr>
          <p:cNvPicPr>
            <a:picLocks noChangeAspect="1"/>
          </p:cNvPicPr>
          <p:nvPr userDrawn="1"/>
        </p:nvPicPr>
        <p:blipFill>
          <a:blip r:embed="rId2"/>
          <a:stretch>
            <a:fillRect/>
          </a:stretch>
        </p:blipFill>
        <p:spPr>
          <a:xfrm>
            <a:off x="233518" y="421023"/>
            <a:ext cx="344756" cy="459675"/>
          </a:xfrm>
          <a:prstGeom prst="rect">
            <a:avLst/>
          </a:prstGeom>
        </p:spPr>
      </p:pic>
      <p:sp>
        <p:nvSpPr>
          <p:cNvPr id="9" name="Title Placeholder 1">
            <a:extLst>
              <a:ext uri="{FF2B5EF4-FFF2-40B4-BE49-F238E27FC236}">
                <a16:creationId xmlns:a16="http://schemas.microsoft.com/office/drawing/2014/main" id="{BF3AE201-1E76-C24C-9AF2-65B2A740AAAD}"/>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tx2"/>
                </a:solidFill>
                <a:latin typeface="+mj-lt"/>
                <a:ea typeface="Museo Slab 300" charset="0"/>
                <a:cs typeface="Museo Slab 300" charset="0"/>
              </a:rPr>
              <a:pPr algn="ctr"/>
              <a:t>‹#›</a:t>
            </a:fld>
            <a:endParaRPr lang="en-US" sz="800" b="1" i="0">
              <a:solidFill>
                <a:schemeClr val="tx2"/>
              </a:solidFill>
              <a:latin typeface="+mj-lt"/>
              <a:ea typeface="Museo Slab 900" charset="0"/>
              <a:cs typeface="Museo Slab 900" charset="0"/>
            </a:endParaRPr>
          </a:p>
        </p:txBody>
      </p:sp>
      <p:sp>
        <p:nvSpPr>
          <p:cNvPr id="10" name="Rectangle 9">
            <a:extLst>
              <a:ext uri="{FF2B5EF4-FFF2-40B4-BE49-F238E27FC236}">
                <a16:creationId xmlns:a16="http://schemas.microsoft.com/office/drawing/2014/main" id="{E78482BB-EABC-BD4B-B1D4-02D5EE3B6D1B}"/>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838C2261-802E-6143-AF19-8D9C048101F6}"/>
              </a:ext>
            </a:extLst>
          </p:cNvPr>
          <p:cNvPicPr>
            <a:picLocks noChangeAspect="1"/>
          </p:cNvPicPr>
          <p:nvPr userDrawn="1"/>
        </p:nvPicPr>
        <p:blipFill>
          <a:blip r:embed="rId3"/>
          <a:stretch>
            <a:fillRect/>
          </a:stretch>
        </p:blipFill>
        <p:spPr>
          <a:xfrm>
            <a:off x="666929" y="6238471"/>
            <a:ext cx="783350" cy="286941"/>
          </a:xfrm>
          <a:prstGeom prst="rect">
            <a:avLst/>
          </a:prstGeom>
        </p:spPr>
      </p:pic>
    </p:spTree>
    <p:extLst>
      <p:ext uri="{BB962C8B-B14F-4D97-AF65-F5344CB8AC3E}">
        <p14:creationId xmlns:p14="http://schemas.microsoft.com/office/powerpoint/2010/main" val="340488180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Half Picture Blue">
    <p:bg>
      <p:bgPr>
        <a:solidFill>
          <a:schemeClr val="bg1"/>
        </a:solidFill>
        <a:effectLst/>
      </p:bgPr>
    </p:bg>
    <p:spTree>
      <p:nvGrpSpPr>
        <p:cNvPr id="1" name="Shape 39"/>
        <p:cNvGrpSpPr/>
        <p:nvPr/>
      </p:nvGrpSpPr>
      <p:grpSpPr>
        <a:xfrm>
          <a:off x="0" y="0"/>
          <a:ext cx="0" cy="0"/>
          <a:chOff x="0" y="0"/>
          <a:chExt cx="0" cy="0"/>
        </a:xfrm>
      </p:grpSpPr>
      <p:sp>
        <p:nvSpPr>
          <p:cNvPr id="2" name="Shape 40"/>
          <p:cNvSpPr/>
          <p:nvPr userDrawn="1"/>
        </p:nvSpPr>
        <p:spPr>
          <a:xfrm>
            <a:off x="0" y="0"/>
            <a:ext cx="4572000" cy="6858000"/>
          </a:xfrm>
          <a:prstGeom prst="rect">
            <a:avLst/>
          </a:prstGeom>
          <a:solidFill>
            <a:schemeClr val="bg1"/>
          </a:solidFill>
          <a:ln>
            <a:noFill/>
          </a:ln>
        </p:spPr>
        <p:txBody>
          <a:bodyPr lIns="91425" tIns="91425" rIns="91425" bIns="91425" anchor="ctr" anchorCtr="0">
            <a:noAutofit/>
          </a:bodyPr>
          <a:lstStyle/>
          <a:p>
            <a:pPr lvl="0">
              <a:spcBef>
                <a:spcPts val="0"/>
              </a:spcBef>
              <a:buNone/>
            </a:pPr>
            <a:endParaRPr sz="1800"/>
          </a:p>
        </p:txBody>
      </p:sp>
      <p:sp>
        <p:nvSpPr>
          <p:cNvPr id="3" name="Shape 41"/>
          <p:cNvSpPr/>
          <p:nvPr userDrawn="1"/>
        </p:nvSpPr>
        <p:spPr>
          <a:xfrm>
            <a:off x="4566383" y="0"/>
            <a:ext cx="4572000" cy="6858000"/>
          </a:xfrm>
          <a:prstGeom prst="rect">
            <a:avLst/>
          </a:prstGeom>
          <a:solidFill>
            <a:schemeClr val="accent1">
              <a:alpha val="86000"/>
            </a:schemeClr>
          </a:solidFill>
          <a:ln>
            <a:noFill/>
          </a:ln>
        </p:spPr>
        <p:txBody>
          <a:bodyPr lIns="91425" tIns="91425" rIns="91425" bIns="91425" anchor="ctr" anchorCtr="0">
            <a:noAutofit/>
          </a:bodyPr>
          <a:lstStyle/>
          <a:p>
            <a:pPr lvl="0">
              <a:spcBef>
                <a:spcPts val="0"/>
              </a:spcBef>
              <a:buNone/>
            </a:pPr>
            <a:endParaRPr sz="1800">
              <a:solidFill>
                <a:schemeClr val="bg2"/>
              </a:solidFill>
            </a:endParaRPr>
          </a:p>
        </p:txBody>
      </p:sp>
      <p:sp>
        <p:nvSpPr>
          <p:cNvPr id="4" name="Title 1"/>
          <p:cNvSpPr>
            <a:spLocks noGrp="1"/>
          </p:cNvSpPr>
          <p:nvPr>
            <p:ph type="title"/>
          </p:nvPr>
        </p:nvSpPr>
        <p:spPr>
          <a:xfrm>
            <a:off x="351376" y="1573411"/>
            <a:ext cx="3863633" cy="399288"/>
          </a:xfrm>
          <a:prstGeom prst="rect">
            <a:avLst/>
          </a:prstGeom>
        </p:spPr>
        <p:txBody>
          <a:bodyPr anchor="t" anchorCtr="0"/>
          <a:lstStyle>
            <a:lvl1pPr>
              <a:defRPr>
                <a:solidFill>
                  <a:schemeClr val="tx1"/>
                </a:solidFill>
              </a:defRPr>
            </a:lvl1pPr>
          </a:lstStyle>
          <a:p>
            <a:r>
              <a:rPr lang="en-US"/>
              <a:t>Click to edit Master title style</a:t>
            </a:r>
          </a:p>
        </p:txBody>
      </p:sp>
      <p:sp>
        <p:nvSpPr>
          <p:cNvPr id="5" name="Content Placeholder 2"/>
          <p:cNvSpPr>
            <a:spLocks noGrp="1"/>
          </p:cNvSpPr>
          <p:nvPr>
            <p:ph sz="half" idx="1"/>
          </p:nvPr>
        </p:nvSpPr>
        <p:spPr>
          <a:xfrm>
            <a:off x="351376" y="3064701"/>
            <a:ext cx="3863633" cy="26471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B2B17937-F28B-E54E-916C-21A6897EAF99}"/>
              </a:ext>
            </a:extLst>
          </p:cNvPr>
          <p:cNvPicPr>
            <a:picLocks noChangeAspect="1"/>
          </p:cNvPicPr>
          <p:nvPr userDrawn="1"/>
        </p:nvPicPr>
        <p:blipFill>
          <a:blip r:embed="rId2"/>
          <a:stretch>
            <a:fillRect/>
          </a:stretch>
        </p:blipFill>
        <p:spPr>
          <a:xfrm>
            <a:off x="233518" y="421023"/>
            <a:ext cx="344756" cy="459675"/>
          </a:xfrm>
          <a:prstGeom prst="rect">
            <a:avLst/>
          </a:prstGeom>
        </p:spPr>
      </p:pic>
      <p:sp>
        <p:nvSpPr>
          <p:cNvPr id="10" name="Title Placeholder 1">
            <a:extLst>
              <a:ext uri="{FF2B5EF4-FFF2-40B4-BE49-F238E27FC236}">
                <a16:creationId xmlns:a16="http://schemas.microsoft.com/office/drawing/2014/main" id="{588ACA98-6BA6-E644-805D-938806133EAB}"/>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tx2"/>
                </a:solidFill>
                <a:latin typeface="+mj-lt"/>
                <a:ea typeface="Museo Slab 300" charset="0"/>
                <a:cs typeface="Museo Slab 300" charset="0"/>
              </a:rPr>
              <a:pPr algn="ctr"/>
              <a:t>‹#›</a:t>
            </a:fld>
            <a:endParaRPr lang="en-US" sz="800" b="1" i="0">
              <a:solidFill>
                <a:schemeClr val="tx2"/>
              </a:solidFill>
              <a:latin typeface="+mj-lt"/>
              <a:ea typeface="Museo Slab 900" charset="0"/>
              <a:cs typeface="Museo Slab 900" charset="0"/>
            </a:endParaRPr>
          </a:p>
        </p:txBody>
      </p:sp>
      <p:sp>
        <p:nvSpPr>
          <p:cNvPr id="8" name="Rectangle 7">
            <a:extLst>
              <a:ext uri="{FF2B5EF4-FFF2-40B4-BE49-F238E27FC236}">
                <a16:creationId xmlns:a16="http://schemas.microsoft.com/office/drawing/2014/main" id="{B631CE69-146B-FB45-8053-9FC664C5099A}"/>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83CB69C9-11DA-454F-95BE-3B5F24F2AA50}"/>
              </a:ext>
            </a:extLst>
          </p:cNvPr>
          <p:cNvPicPr>
            <a:picLocks noChangeAspect="1"/>
          </p:cNvPicPr>
          <p:nvPr userDrawn="1"/>
        </p:nvPicPr>
        <p:blipFill>
          <a:blip r:embed="rId3"/>
          <a:stretch>
            <a:fillRect/>
          </a:stretch>
        </p:blipFill>
        <p:spPr>
          <a:xfrm>
            <a:off x="666929" y="6238471"/>
            <a:ext cx="783350" cy="286941"/>
          </a:xfrm>
          <a:prstGeom prst="rect">
            <a:avLst/>
          </a:prstGeom>
        </p:spPr>
      </p:pic>
    </p:spTree>
    <p:extLst>
      <p:ext uri="{BB962C8B-B14F-4D97-AF65-F5344CB8AC3E}">
        <p14:creationId xmlns:p14="http://schemas.microsoft.com/office/powerpoint/2010/main" val="117101403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Half Blue">
    <p:bg>
      <p:bgPr>
        <a:solidFill>
          <a:schemeClr val="bg1"/>
        </a:solidFill>
        <a:effectLst/>
      </p:bgPr>
    </p:bg>
    <p:spTree>
      <p:nvGrpSpPr>
        <p:cNvPr id="1" name="Shape 39"/>
        <p:cNvGrpSpPr/>
        <p:nvPr/>
      </p:nvGrpSpPr>
      <p:grpSpPr>
        <a:xfrm>
          <a:off x="0" y="0"/>
          <a:ext cx="0" cy="0"/>
          <a:chOff x="0" y="0"/>
          <a:chExt cx="0" cy="0"/>
        </a:xfrm>
      </p:grpSpPr>
      <p:sp>
        <p:nvSpPr>
          <p:cNvPr id="40" name="Shape 40"/>
          <p:cNvSpPr/>
          <p:nvPr userDrawn="1"/>
        </p:nvSpPr>
        <p:spPr>
          <a:xfrm>
            <a:off x="0" y="0"/>
            <a:ext cx="4572000" cy="6858000"/>
          </a:xfrm>
          <a:prstGeom prst="rect">
            <a:avLst/>
          </a:prstGeom>
          <a:solidFill>
            <a:schemeClr val="accent1"/>
          </a:solidFill>
          <a:ln>
            <a:noFill/>
          </a:ln>
        </p:spPr>
        <p:txBody>
          <a:bodyPr lIns="91425" tIns="91425" rIns="91425" bIns="91425" anchor="ctr" anchorCtr="0">
            <a:noAutofit/>
          </a:bodyPr>
          <a:lstStyle/>
          <a:p>
            <a:pPr lvl="0">
              <a:spcBef>
                <a:spcPts val="0"/>
              </a:spcBef>
              <a:buNone/>
            </a:pPr>
            <a:endParaRPr sz="1800"/>
          </a:p>
        </p:txBody>
      </p:sp>
      <p:sp>
        <p:nvSpPr>
          <p:cNvPr id="10" name="Title Placeholder 1">
            <a:extLst>
              <a:ext uri="{FF2B5EF4-FFF2-40B4-BE49-F238E27FC236}">
                <a16:creationId xmlns:a16="http://schemas.microsoft.com/office/drawing/2014/main" id="{4D3D19E9-0858-C64B-97B4-5DA2E57C8919}"/>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11" name="Picture 10">
            <a:extLst>
              <a:ext uri="{FF2B5EF4-FFF2-40B4-BE49-F238E27FC236}">
                <a16:creationId xmlns:a16="http://schemas.microsoft.com/office/drawing/2014/main" id="{AE30EF7C-E718-5C4E-97C2-F85ACC43144A}"/>
              </a:ext>
            </a:extLst>
          </p:cNvPr>
          <p:cNvPicPr>
            <a:picLocks noChangeAspect="1"/>
          </p:cNvPicPr>
          <p:nvPr userDrawn="1"/>
        </p:nvPicPr>
        <p:blipFill>
          <a:blip r:embed="rId2"/>
          <a:stretch>
            <a:fillRect/>
          </a:stretch>
        </p:blipFill>
        <p:spPr>
          <a:xfrm>
            <a:off x="233519" y="418395"/>
            <a:ext cx="346727" cy="462303"/>
          </a:xfrm>
          <a:prstGeom prst="rect">
            <a:avLst/>
          </a:prstGeom>
        </p:spPr>
      </p:pic>
      <p:sp>
        <p:nvSpPr>
          <p:cNvPr id="12" name="Title 1">
            <a:extLst>
              <a:ext uri="{FF2B5EF4-FFF2-40B4-BE49-F238E27FC236}">
                <a16:creationId xmlns:a16="http://schemas.microsoft.com/office/drawing/2014/main" id="{A2C65FC8-468D-794E-9C49-F5E274468648}"/>
              </a:ext>
            </a:extLst>
          </p:cNvPr>
          <p:cNvSpPr>
            <a:spLocks noGrp="1"/>
          </p:cNvSpPr>
          <p:nvPr>
            <p:ph type="title" hasCustomPrompt="1"/>
          </p:nvPr>
        </p:nvSpPr>
        <p:spPr>
          <a:xfrm>
            <a:off x="351376" y="1573411"/>
            <a:ext cx="3863633" cy="399288"/>
          </a:xfrm>
          <a:prstGeom prst="rect">
            <a:avLst/>
          </a:prstGeom>
        </p:spPr>
        <p:txBody>
          <a:bodyPr anchor="t" anchorCtr="0"/>
          <a:lstStyle>
            <a:lvl1pPr>
              <a:defRPr>
                <a:solidFill>
                  <a:schemeClr val="bg1"/>
                </a:solidFill>
              </a:defRPr>
            </a:lvl1pPr>
          </a:lstStyle>
          <a:p>
            <a:r>
              <a:rPr lang="en-US"/>
              <a:t>Click to edit title style</a:t>
            </a:r>
          </a:p>
        </p:txBody>
      </p:sp>
      <p:sp>
        <p:nvSpPr>
          <p:cNvPr id="13" name="Content Placeholder 2">
            <a:extLst>
              <a:ext uri="{FF2B5EF4-FFF2-40B4-BE49-F238E27FC236}">
                <a16:creationId xmlns:a16="http://schemas.microsoft.com/office/drawing/2014/main" id="{3B92168F-5ED0-8341-A55B-57D9BACAE3DB}"/>
              </a:ext>
            </a:extLst>
          </p:cNvPr>
          <p:cNvSpPr>
            <a:spLocks noGrp="1"/>
          </p:cNvSpPr>
          <p:nvPr>
            <p:ph sz="half" idx="1"/>
          </p:nvPr>
        </p:nvSpPr>
        <p:spPr>
          <a:xfrm>
            <a:off x="351376" y="3064701"/>
            <a:ext cx="3863633" cy="264716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6CDBE2B0-A337-884D-9120-B2EBFE8137CA}"/>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2A803986-4A55-C041-8D59-074F6A89CFF8}"/>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7238968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chemeClr val="accent1"/>
        </a:solidFill>
        <a:effectLst/>
      </p:bgPr>
    </p:bg>
    <p:spTree>
      <p:nvGrpSpPr>
        <p:cNvPr id="1" name=""/>
        <p:cNvGrpSpPr/>
        <p:nvPr/>
      </p:nvGrpSpPr>
      <p:grpSpPr>
        <a:xfrm>
          <a:off x="0" y="0"/>
          <a:ext cx="0" cy="0"/>
          <a:chOff x="0" y="0"/>
          <a:chExt cx="0" cy="0"/>
        </a:xfrm>
      </p:grpSpPr>
      <p:sp>
        <p:nvSpPr>
          <p:cNvPr id="7" name="Shape 29"/>
          <p:cNvSpPr txBox="1">
            <a:spLocks noGrp="1"/>
          </p:cNvSpPr>
          <p:nvPr>
            <p:ph type="body" idx="1"/>
          </p:nvPr>
        </p:nvSpPr>
        <p:spPr>
          <a:xfrm>
            <a:off x="1616475" y="1671263"/>
            <a:ext cx="5911200" cy="3979524"/>
          </a:xfrm>
          <a:prstGeom prst="rect">
            <a:avLst/>
          </a:prstGeom>
        </p:spPr>
        <p:txBody>
          <a:bodyPr lIns="91425" tIns="91425" rIns="91425" bIns="91425" anchor="t" anchorCtr="0"/>
          <a:lstStyle>
            <a:lvl1pPr marL="0" lvl="0" indent="0" algn="ctr" rtl="0">
              <a:spcBef>
                <a:spcPts val="0"/>
              </a:spcBef>
              <a:buClr>
                <a:srgbClr val="FFFFFF"/>
              </a:buClr>
              <a:buSzPct val="100000"/>
              <a:buFont typeface="Wingdings" charset="2"/>
              <a:buNone/>
              <a:defRPr sz="3000" b="0" i="0">
                <a:solidFill>
                  <a:srgbClr val="FFFFFF"/>
                </a:solidFill>
                <a:latin typeface="+mj-lt"/>
                <a:ea typeface="Museo Slab 500" charset="0"/>
                <a:cs typeface="Museo Slab 500" charset="0"/>
              </a:defRPr>
            </a:lvl1pPr>
            <a:lvl2pPr lvl="1" algn="ctr" rtl="0">
              <a:spcBef>
                <a:spcPts val="0"/>
              </a:spcBef>
              <a:buClr>
                <a:srgbClr val="FFFFFF"/>
              </a:buClr>
              <a:buSzPct val="100000"/>
              <a:defRPr sz="3000" b="1">
                <a:solidFill>
                  <a:srgbClr val="FFFFFF"/>
                </a:solidFill>
              </a:defRPr>
            </a:lvl2pPr>
            <a:lvl3pPr lvl="2" algn="ctr" rtl="0">
              <a:spcBef>
                <a:spcPts val="0"/>
              </a:spcBef>
              <a:buClr>
                <a:srgbClr val="FFFFFF"/>
              </a:buClr>
              <a:buSzPct val="100000"/>
              <a:defRPr sz="3000" b="1">
                <a:solidFill>
                  <a:srgbClr val="FFFFFF"/>
                </a:solidFill>
              </a:defRPr>
            </a:lvl3pPr>
            <a:lvl4pPr lvl="3" algn="ctr" rtl="0">
              <a:spcBef>
                <a:spcPts val="0"/>
              </a:spcBef>
              <a:buClr>
                <a:srgbClr val="FFFFFF"/>
              </a:buClr>
              <a:buSzPct val="100000"/>
              <a:defRPr sz="3000" b="1">
                <a:solidFill>
                  <a:srgbClr val="FFFFFF"/>
                </a:solidFill>
              </a:defRPr>
            </a:lvl4pPr>
            <a:lvl5pPr lvl="4" algn="ctr" rtl="0">
              <a:spcBef>
                <a:spcPts val="0"/>
              </a:spcBef>
              <a:buClr>
                <a:srgbClr val="FFFFFF"/>
              </a:buClr>
              <a:buSzPct val="100000"/>
              <a:defRPr sz="3000" b="1">
                <a:solidFill>
                  <a:srgbClr val="FFFFFF"/>
                </a:solidFill>
              </a:defRPr>
            </a:lvl5pPr>
            <a:lvl6pPr lvl="5" algn="ctr" rtl="0">
              <a:spcBef>
                <a:spcPts val="0"/>
              </a:spcBef>
              <a:buClr>
                <a:srgbClr val="FFFFFF"/>
              </a:buClr>
              <a:buSzPct val="100000"/>
              <a:defRPr sz="3000" b="1">
                <a:solidFill>
                  <a:srgbClr val="FFFFFF"/>
                </a:solidFill>
              </a:defRPr>
            </a:lvl6pPr>
            <a:lvl7pPr lvl="6" algn="ctr" rtl="0">
              <a:spcBef>
                <a:spcPts val="0"/>
              </a:spcBef>
              <a:buClr>
                <a:srgbClr val="FFFFFF"/>
              </a:buClr>
              <a:buSzPct val="100000"/>
              <a:defRPr sz="3000" b="1">
                <a:solidFill>
                  <a:srgbClr val="FFFFFF"/>
                </a:solidFill>
              </a:defRPr>
            </a:lvl7pPr>
            <a:lvl8pPr lvl="7" algn="ctr" rtl="0">
              <a:spcBef>
                <a:spcPts val="0"/>
              </a:spcBef>
              <a:buClr>
                <a:srgbClr val="FFFFFF"/>
              </a:buClr>
              <a:buSzPct val="100000"/>
              <a:defRPr sz="3000" b="1">
                <a:solidFill>
                  <a:srgbClr val="FFFFFF"/>
                </a:solidFill>
              </a:defRPr>
            </a:lvl8pPr>
            <a:lvl9pPr lvl="8" algn="ctr">
              <a:spcBef>
                <a:spcPts val="0"/>
              </a:spcBef>
              <a:buClr>
                <a:srgbClr val="FFFFFF"/>
              </a:buClr>
              <a:buSzPct val="100000"/>
              <a:defRPr sz="3000" b="1">
                <a:solidFill>
                  <a:srgbClr val="FFFFFF"/>
                </a:solidFill>
              </a:defRPr>
            </a:lvl9pPr>
          </a:lstStyle>
          <a:p>
            <a:pPr lvl="0"/>
            <a:r>
              <a:rPr lang="en-US"/>
              <a:t>Click to edit Master text styles</a:t>
            </a:r>
          </a:p>
        </p:txBody>
      </p:sp>
      <p:sp>
        <p:nvSpPr>
          <p:cNvPr id="9" name="Title Placeholder 1">
            <a:extLst>
              <a:ext uri="{FF2B5EF4-FFF2-40B4-BE49-F238E27FC236}">
                <a16:creationId xmlns:a16="http://schemas.microsoft.com/office/drawing/2014/main" id="{E36936B2-8549-DF4E-9BFC-35F6EF794905}"/>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10" name="Picture 9">
            <a:extLst>
              <a:ext uri="{FF2B5EF4-FFF2-40B4-BE49-F238E27FC236}">
                <a16:creationId xmlns:a16="http://schemas.microsoft.com/office/drawing/2014/main" id="{FEC2A80F-5C9C-3141-B93E-A0B5C1AC4846}"/>
              </a:ext>
            </a:extLst>
          </p:cNvPr>
          <p:cNvPicPr>
            <a:picLocks noChangeAspect="1"/>
          </p:cNvPicPr>
          <p:nvPr userDrawn="1"/>
        </p:nvPicPr>
        <p:blipFill>
          <a:blip r:embed="rId2"/>
          <a:stretch>
            <a:fillRect/>
          </a:stretch>
        </p:blipFill>
        <p:spPr>
          <a:xfrm>
            <a:off x="233519" y="418395"/>
            <a:ext cx="346727" cy="462303"/>
          </a:xfrm>
          <a:prstGeom prst="rect">
            <a:avLst/>
          </a:prstGeom>
        </p:spPr>
      </p:pic>
      <p:sp>
        <p:nvSpPr>
          <p:cNvPr id="8" name="Rectangle 7">
            <a:extLst>
              <a:ext uri="{FF2B5EF4-FFF2-40B4-BE49-F238E27FC236}">
                <a16:creationId xmlns:a16="http://schemas.microsoft.com/office/drawing/2014/main" id="{B2073D9B-46E7-2B47-AF72-E4B2CCF9483D}"/>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Shape 26">
            <a:extLst>
              <a:ext uri="{FF2B5EF4-FFF2-40B4-BE49-F238E27FC236}">
                <a16:creationId xmlns:a16="http://schemas.microsoft.com/office/drawing/2014/main" id="{C4A99E9F-AF34-2E4C-8835-989D97242FAD}"/>
              </a:ext>
            </a:extLst>
          </p:cNvPr>
          <p:cNvSpPr/>
          <p:nvPr userDrawn="1"/>
        </p:nvSpPr>
        <p:spPr>
          <a:xfrm>
            <a:off x="4303650" y="0"/>
            <a:ext cx="536700" cy="1182000"/>
          </a:xfrm>
          <a:prstGeom prst="rect">
            <a:avLst/>
          </a:prstGeom>
          <a:solidFill>
            <a:schemeClr val="bg1"/>
          </a:solidFill>
          <a:ln>
            <a:noFill/>
          </a:ln>
        </p:spPr>
        <p:txBody>
          <a:bodyPr lIns="91425" tIns="91425" rIns="91425" bIns="91425" anchor="ctr" anchorCtr="0">
            <a:noAutofit/>
          </a:bodyPr>
          <a:lstStyle/>
          <a:p>
            <a:pPr lvl="0">
              <a:spcBef>
                <a:spcPts val="0"/>
              </a:spcBef>
              <a:buNone/>
            </a:pPr>
            <a:endParaRPr sz="1800"/>
          </a:p>
        </p:txBody>
      </p:sp>
      <p:sp>
        <p:nvSpPr>
          <p:cNvPr id="12" name="Shape 27">
            <a:extLst>
              <a:ext uri="{FF2B5EF4-FFF2-40B4-BE49-F238E27FC236}">
                <a16:creationId xmlns:a16="http://schemas.microsoft.com/office/drawing/2014/main" id="{1FD67A17-C595-7445-B9B7-38FD72C9FF18}"/>
              </a:ext>
            </a:extLst>
          </p:cNvPr>
          <p:cNvSpPr txBox="1"/>
          <p:nvPr userDrawn="1"/>
        </p:nvSpPr>
        <p:spPr>
          <a:xfrm>
            <a:off x="3593400" y="314194"/>
            <a:ext cx="1957200" cy="812801"/>
          </a:xfrm>
          <a:prstGeom prst="rect">
            <a:avLst/>
          </a:prstGeom>
          <a:noFill/>
          <a:ln>
            <a:noFill/>
          </a:ln>
        </p:spPr>
        <p:txBody>
          <a:bodyPr lIns="91425" tIns="91425" rIns="91425" bIns="91425" anchor="t" anchorCtr="0">
            <a:noAutofit/>
          </a:bodyPr>
          <a:lstStyle/>
          <a:p>
            <a:pPr lvl="0" algn="ctr" rtl="0">
              <a:spcBef>
                <a:spcPts val="0"/>
              </a:spcBef>
              <a:buNone/>
            </a:pPr>
            <a:r>
              <a:rPr lang="en" sz="6000" b="1" i="0">
                <a:solidFill>
                  <a:schemeClr val="accent5"/>
                </a:solidFill>
                <a:latin typeface="Arial Black" panose="020B0604020202020204" pitchFamily="34" charset="0"/>
                <a:ea typeface="Museo Slab 900" charset="0"/>
                <a:cs typeface="Arial Black" panose="020B0604020202020204" pitchFamily="34" charset="0"/>
              </a:rPr>
              <a:t>“</a:t>
            </a:r>
          </a:p>
        </p:txBody>
      </p:sp>
      <p:pic>
        <p:nvPicPr>
          <p:cNvPr id="13" name="Picture 12">
            <a:extLst>
              <a:ext uri="{FF2B5EF4-FFF2-40B4-BE49-F238E27FC236}">
                <a16:creationId xmlns:a16="http://schemas.microsoft.com/office/drawing/2014/main" id="{176EB6D1-48A6-6344-AC1E-F8957979E840}"/>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38580385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Quote Picture Blue">
    <p:bg>
      <p:bgPr>
        <a:solidFill>
          <a:schemeClr val="bg1"/>
        </a:solidFill>
        <a:effectLst/>
      </p:bgPr>
    </p:bg>
    <p:spTree>
      <p:nvGrpSpPr>
        <p:cNvPr id="1" name="Shape 23"/>
        <p:cNvGrpSpPr/>
        <p:nvPr/>
      </p:nvGrpSpPr>
      <p:grpSpPr>
        <a:xfrm>
          <a:off x="0" y="0"/>
          <a:ext cx="0" cy="0"/>
          <a:chOff x="0" y="0"/>
          <a:chExt cx="0" cy="0"/>
        </a:xfrm>
      </p:grpSpPr>
      <p:sp>
        <p:nvSpPr>
          <p:cNvPr id="24" name="Shape 24"/>
          <p:cNvSpPr/>
          <p:nvPr userDrawn="1"/>
        </p:nvSpPr>
        <p:spPr>
          <a:xfrm>
            <a:off x="0" y="0"/>
            <a:ext cx="9144000" cy="6866000"/>
          </a:xfrm>
          <a:prstGeom prst="rect">
            <a:avLst/>
          </a:prstGeom>
          <a:solidFill>
            <a:schemeClr val="accent1">
              <a:alpha val="86000"/>
            </a:schemeClr>
          </a:solidFill>
          <a:ln>
            <a:noFill/>
          </a:ln>
        </p:spPr>
        <p:txBody>
          <a:bodyPr lIns="91425" tIns="91425" rIns="91425" bIns="91425" anchor="ctr" anchorCtr="0">
            <a:noAutofit/>
          </a:bodyPr>
          <a:lstStyle/>
          <a:p>
            <a:pPr lvl="0">
              <a:spcBef>
                <a:spcPts val="0"/>
              </a:spcBef>
              <a:buNone/>
            </a:pPr>
            <a:endParaRPr sz="1800"/>
          </a:p>
        </p:txBody>
      </p:sp>
      <p:sp>
        <p:nvSpPr>
          <p:cNvPr id="26" name="Shape 26"/>
          <p:cNvSpPr/>
          <p:nvPr/>
        </p:nvSpPr>
        <p:spPr>
          <a:xfrm>
            <a:off x="4303650" y="0"/>
            <a:ext cx="536700" cy="1182000"/>
          </a:xfrm>
          <a:prstGeom prst="rect">
            <a:avLst/>
          </a:prstGeom>
          <a:solidFill>
            <a:schemeClr val="bg1"/>
          </a:solidFill>
          <a:ln>
            <a:noFill/>
          </a:ln>
        </p:spPr>
        <p:txBody>
          <a:bodyPr lIns="91425" tIns="91425" rIns="91425" bIns="91425" anchor="ctr" anchorCtr="0">
            <a:noAutofit/>
          </a:bodyPr>
          <a:lstStyle/>
          <a:p>
            <a:pPr lvl="0">
              <a:spcBef>
                <a:spcPts val="0"/>
              </a:spcBef>
              <a:buNone/>
            </a:pPr>
            <a:endParaRPr sz="1800"/>
          </a:p>
        </p:txBody>
      </p:sp>
      <p:sp>
        <p:nvSpPr>
          <p:cNvPr id="27" name="Shape 27"/>
          <p:cNvSpPr txBox="1"/>
          <p:nvPr/>
        </p:nvSpPr>
        <p:spPr>
          <a:xfrm>
            <a:off x="3593400" y="314194"/>
            <a:ext cx="1957200" cy="812801"/>
          </a:xfrm>
          <a:prstGeom prst="rect">
            <a:avLst/>
          </a:prstGeom>
          <a:noFill/>
          <a:ln>
            <a:noFill/>
          </a:ln>
        </p:spPr>
        <p:txBody>
          <a:bodyPr lIns="91425" tIns="91425" rIns="91425" bIns="91425" anchor="t" anchorCtr="0">
            <a:noAutofit/>
          </a:bodyPr>
          <a:lstStyle/>
          <a:p>
            <a:pPr lvl="0" algn="ctr" rtl="0">
              <a:spcBef>
                <a:spcPts val="0"/>
              </a:spcBef>
              <a:buNone/>
            </a:pPr>
            <a:r>
              <a:rPr lang="en" sz="6000" b="1" i="0">
                <a:solidFill>
                  <a:schemeClr val="accent5"/>
                </a:solidFill>
                <a:latin typeface="Arial Black" panose="020B0604020202020204" pitchFamily="34" charset="0"/>
                <a:ea typeface="Museo Slab 900" charset="0"/>
                <a:cs typeface="Arial Black" panose="020B0604020202020204" pitchFamily="34" charset="0"/>
              </a:rPr>
              <a:t>“</a:t>
            </a:r>
          </a:p>
        </p:txBody>
      </p:sp>
      <p:sp>
        <p:nvSpPr>
          <p:cNvPr id="29" name="Shape 29"/>
          <p:cNvSpPr txBox="1">
            <a:spLocks noGrp="1"/>
          </p:cNvSpPr>
          <p:nvPr>
            <p:ph type="body" idx="1"/>
          </p:nvPr>
        </p:nvSpPr>
        <p:spPr>
          <a:xfrm>
            <a:off x="1616475" y="1671263"/>
            <a:ext cx="5911200" cy="3979524"/>
          </a:xfrm>
          <a:prstGeom prst="rect">
            <a:avLst/>
          </a:prstGeom>
        </p:spPr>
        <p:txBody>
          <a:bodyPr lIns="91425" tIns="91425" rIns="91425" bIns="91425" anchor="t" anchorCtr="0"/>
          <a:lstStyle>
            <a:lvl1pPr marL="0" lvl="0" indent="0" algn="ctr" rtl="0">
              <a:spcBef>
                <a:spcPts val="0"/>
              </a:spcBef>
              <a:buClr>
                <a:srgbClr val="FFFFFF"/>
              </a:buClr>
              <a:buSzPct val="100000"/>
              <a:buFont typeface="Wingdings" charset="2"/>
              <a:buNone/>
              <a:defRPr sz="3000" b="0" i="0">
                <a:solidFill>
                  <a:srgbClr val="FFFFFF"/>
                </a:solidFill>
                <a:latin typeface="+mj-lt"/>
                <a:ea typeface="Museo Slab 500" charset="0"/>
                <a:cs typeface="Museo Slab 500" charset="0"/>
              </a:defRPr>
            </a:lvl1pPr>
            <a:lvl2pPr lvl="1" algn="ctr" rtl="0">
              <a:spcBef>
                <a:spcPts val="0"/>
              </a:spcBef>
              <a:buClr>
                <a:srgbClr val="FFFFFF"/>
              </a:buClr>
              <a:buSzPct val="100000"/>
              <a:defRPr sz="3000" b="1">
                <a:solidFill>
                  <a:srgbClr val="FFFFFF"/>
                </a:solidFill>
              </a:defRPr>
            </a:lvl2pPr>
            <a:lvl3pPr lvl="2" algn="ctr" rtl="0">
              <a:spcBef>
                <a:spcPts val="0"/>
              </a:spcBef>
              <a:buClr>
                <a:srgbClr val="FFFFFF"/>
              </a:buClr>
              <a:buSzPct val="100000"/>
              <a:defRPr sz="3000" b="1">
                <a:solidFill>
                  <a:srgbClr val="FFFFFF"/>
                </a:solidFill>
              </a:defRPr>
            </a:lvl3pPr>
            <a:lvl4pPr lvl="3" algn="ctr" rtl="0">
              <a:spcBef>
                <a:spcPts val="0"/>
              </a:spcBef>
              <a:buClr>
                <a:srgbClr val="FFFFFF"/>
              </a:buClr>
              <a:buSzPct val="100000"/>
              <a:defRPr sz="3000" b="1">
                <a:solidFill>
                  <a:srgbClr val="FFFFFF"/>
                </a:solidFill>
              </a:defRPr>
            </a:lvl4pPr>
            <a:lvl5pPr lvl="4" algn="ctr" rtl="0">
              <a:spcBef>
                <a:spcPts val="0"/>
              </a:spcBef>
              <a:buClr>
                <a:srgbClr val="FFFFFF"/>
              </a:buClr>
              <a:buSzPct val="100000"/>
              <a:defRPr sz="3000" b="1">
                <a:solidFill>
                  <a:srgbClr val="FFFFFF"/>
                </a:solidFill>
              </a:defRPr>
            </a:lvl5pPr>
            <a:lvl6pPr lvl="5" algn="ctr" rtl="0">
              <a:spcBef>
                <a:spcPts val="0"/>
              </a:spcBef>
              <a:buClr>
                <a:srgbClr val="FFFFFF"/>
              </a:buClr>
              <a:buSzPct val="100000"/>
              <a:defRPr sz="3000" b="1">
                <a:solidFill>
                  <a:srgbClr val="FFFFFF"/>
                </a:solidFill>
              </a:defRPr>
            </a:lvl6pPr>
            <a:lvl7pPr lvl="6" algn="ctr" rtl="0">
              <a:spcBef>
                <a:spcPts val="0"/>
              </a:spcBef>
              <a:buClr>
                <a:srgbClr val="FFFFFF"/>
              </a:buClr>
              <a:buSzPct val="100000"/>
              <a:defRPr sz="3000" b="1">
                <a:solidFill>
                  <a:srgbClr val="FFFFFF"/>
                </a:solidFill>
              </a:defRPr>
            </a:lvl7pPr>
            <a:lvl8pPr lvl="7" algn="ctr" rtl="0">
              <a:spcBef>
                <a:spcPts val="0"/>
              </a:spcBef>
              <a:buClr>
                <a:srgbClr val="FFFFFF"/>
              </a:buClr>
              <a:buSzPct val="100000"/>
              <a:defRPr sz="3000" b="1">
                <a:solidFill>
                  <a:srgbClr val="FFFFFF"/>
                </a:solidFill>
              </a:defRPr>
            </a:lvl8pPr>
            <a:lvl9pPr lvl="8" algn="ctr">
              <a:spcBef>
                <a:spcPts val="0"/>
              </a:spcBef>
              <a:buClr>
                <a:srgbClr val="FFFFFF"/>
              </a:buClr>
              <a:buSzPct val="100000"/>
              <a:defRPr sz="3000" b="1">
                <a:solidFill>
                  <a:srgbClr val="FFFFFF"/>
                </a:solidFill>
              </a:defRPr>
            </a:lvl9pPr>
          </a:lstStyle>
          <a:p>
            <a:pPr lvl="0"/>
            <a:r>
              <a:rPr lang="en-US"/>
              <a:t>Click to edit Master text styles</a:t>
            </a:r>
          </a:p>
        </p:txBody>
      </p:sp>
      <p:sp>
        <p:nvSpPr>
          <p:cNvPr id="10" name="Title Placeholder 1">
            <a:extLst>
              <a:ext uri="{FF2B5EF4-FFF2-40B4-BE49-F238E27FC236}">
                <a16:creationId xmlns:a16="http://schemas.microsoft.com/office/drawing/2014/main" id="{8927EAF1-AFE9-6244-8730-A4FA6B546EF4}"/>
              </a:ext>
            </a:extLst>
          </p:cNvPr>
          <p:cNvSpPr txBox="1">
            <a:spLocks/>
          </p:cNvSpPr>
          <p:nvPr userDrawn="1"/>
        </p:nvSpPr>
        <p:spPr>
          <a:xfrm>
            <a:off x="233518" y="6317806"/>
            <a:ext cx="344756" cy="238343"/>
          </a:xfrm>
          <a:prstGeom prst="rect">
            <a:avLst/>
          </a:prstGeom>
        </p:spPr>
        <p:txBody>
          <a:bodyPr vert="horz" lIns="0" tIns="0" rIns="0" bIns="0" rtlCol="0" anchor="t" anchorCtr="0">
            <a:noAutofit/>
          </a:bodyPr>
          <a:lstStyle>
            <a:lvl1pPr algn="l" defTabSz="685800" rtl="0" eaLnBrk="1" latinLnBrk="0" hangingPunct="1">
              <a:lnSpc>
                <a:spcPct val="90000"/>
              </a:lnSpc>
              <a:spcBef>
                <a:spcPct val="0"/>
              </a:spcBef>
              <a:buNone/>
              <a:defRPr sz="2000" b="0" i="0" kern="1200">
                <a:solidFill>
                  <a:schemeClr val="tx1"/>
                </a:solidFill>
                <a:latin typeface="Museo Slab 500" charset="0"/>
                <a:ea typeface="Museo Slab 500" charset="0"/>
                <a:cs typeface="Museo Slab 500" charset="0"/>
              </a:defRPr>
            </a:lvl1pPr>
          </a:lstStyle>
          <a:p>
            <a:pPr algn="ctr"/>
            <a:fld id="{F9ED48AE-7D5D-0443-A544-D69EBB1A0271}" type="slidenum">
              <a:rPr lang="en-US" sz="800" b="1" i="0" smtClean="0">
                <a:solidFill>
                  <a:schemeClr val="bg1"/>
                </a:solidFill>
                <a:latin typeface="+mj-lt"/>
                <a:ea typeface="Museo Slab 300" charset="0"/>
                <a:cs typeface="Museo Slab 300" charset="0"/>
              </a:rPr>
              <a:pPr algn="ctr"/>
              <a:t>‹#›</a:t>
            </a:fld>
            <a:endParaRPr lang="en-US" sz="800" b="1" i="0">
              <a:solidFill>
                <a:schemeClr val="bg1"/>
              </a:solidFill>
              <a:latin typeface="+mj-lt"/>
              <a:ea typeface="Museo Slab 900" charset="0"/>
              <a:cs typeface="Museo Slab 900" charset="0"/>
            </a:endParaRPr>
          </a:p>
        </p:txBody>
      </p:sp>
      <p:pic>
        <p:nvPicPr>
          <p:cNvPr id="11" name="Picture 10">
            <a:extLst>
              <a:ext uri="{FF2B5EF4-FFF2-40B4-BE49-F238E27FC236}">
                <a16:creationId xmlns:a16="http://schemas.microsoft.com/office/drawing/2014/main" id="{1C3BF09E-4E2F-5F48-A6D7-29E1217CBCB4}"/>
              </a:ext>
            </a:extLst>
          </p:cNvPr>
          <p:cNvPicPr>
            <a:picLocks noChangeAspect="1"/>
          </p:cNvPicPr>
          <p:nvPr userDrawn="1"/>
        </p:nvPicPr>
        <p:blipFill>
          <a:blip r:embed="rId2"/>
          <a:stretch>
            <a:fillRect/>
          </a:stretch>
        </p:blipFill>
        <p:spPr>
          <a:xfrm>
            <a:off x="233519" y="418395"/>
            <a:ext cx="346727" cy="462303"/>
          </a:xfrm>
          <a:prstGeom prst="rect">
            <a:avLst/>
          </a:prstGeom>
        </p:spPr>
      </p:pic>
      <p:sp>
        <p:nvSpPr>
          <p:cNvPr id="8" name="Rectangle 7">
            <a:extLst>
              <a:ext uri="{FF2B5EF4-FFF2-40B4-BE49-F238E27FC236}">
                <a16:creationId xmlns:a16="http://schemas.microsoft.com/office/drawing/2014/main" id="{3151E14B-1490-5847-8086-5156CCD8F541}"/>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959BC709-9EB7-1844-B4FB-A174AFB7DB7A}"/>
              </a:ext>
            </a:extLst>
          </p:cNvPr>
          <p:cNvPicPr>
            <a:picLocks noChangeAspect="1"/>
          </p:cNvPicPr>
          <p:nvPr userDrawn="1"/>
        </p:nvPicPr>
        <p:blipFill>
          <a:blip r:embed="rId3"/>
          <a:stretch>
            <a:fillRect/>
          </a:stretch>
        </p:blipFill>
        <p:spPr>
          <a:xfrm>
            <a:off x="666929" y="6238471"/>
            <a:ext cx="786384" cy="288053"/>
          </a:xfrm>
          <a:prstGeom prst="rect">
            <a:avLst/>
          </a:prstGeom>
        </p:spPr>
      </p:pic>
    </p:spTree>
    <p:extLst>
      <p:ext uri="{BB962C8B-B14F-4D97-AF65-F5344CB8AC3E}">
        <p14:creationId xmlns:p14="http://schemas.microsoft.com/office/powerpoint/2010/main" val="17733979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accent1"/>
        </a:solidFill>
        <a:effectLst/>
      </p:bgPr>
    </p:bg>
    <p:spTree>
      <p:nvGrpSpPr>
        <p:cNvPr id="1" name="Shape 39"/>
        <p:cNvGrpSpPr/>
        <p:nvPr/>
      </p:nvGrpSpPr>
      <p:grpSpPr>
        <a:xfrm>
          <a:off x="0" y="0"/>
          <a:ext cx="0" cy="0"/>
          <a:chOff x="0" y="0"/>
          <a:chExt cx="0" cy="0"/>
        </a:xfrm>
      </p:grpSpPr>
      <p:sp>
        <p:nvSpPr>
          <p:cNvPr id="2" name="Rectangle 1">
            <a:extLst>
              <a:ext uri="{FF2B5EF4-FFF2-40B4-BE49-F238E27FC236}">
                <a16:creationId xmlns:a16="http://schemas.microsoft.com/office/drawing/2014/main" id="{4C26EF67-4AB4-9748-89D9-74248B603509}"/>
              </a:ext>
            </a:extLst>
          </p:cNvPr>
          <p:cNvSpPr/>
          <p:nvPr userDrawn="1"/>
        </p:nvSpPr>
        <p:spPr>
          <a:xfrm>
            <a:off x="0" y="0"/>
            <a:ext cx="4572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0500727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r>
              <a:rPr lang="en-US"/>
              <a:t>www.gtmr.org | </a:t>
            </a:r>
            <a:fld id="{FB5DBD55-6912-B74F-A2B4-373356B27225}" type="slidenum">
              <a:rPr lang="en-US" smtClean="0"/>
              <a:pPr/>
              <a:t>‹#›</a:t>
            </a:fld>
            <a:endParaRPr lang="en-US"/>
          </a:p>
        </p:txBody>
      </p:sp>
      <p:sp>
        <p:nvSpPr>
          <p:cNvPr id="6" name="Title Placeholder 1">
            <a:extLst>
              <a:ext uri="{FF2B5EF4-FFF2-40B4-BE49-F238E27FC236}">
                <a16:creationId xmlns:a16="http://schemas.microsoft.com/office/drawing/2014/main" id="{BF3A2DFF-F52A-43A5-AD4B-7381F2D52482}"/>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lvl1pPr algn="l">
              <a:defRPr/>
            </a:lvl1pPr>
          </a:lstStyle>
          <a:p>
            <a:pPr lvl="0"/>
            <a:r>
              <a:rPr lang="en-US"/>
              <a:t>Click to edit Master</a:t>
            </a:r>
            <a:br>
              <a:rPr lang="en-US"/>
            </a:br>
            <a:r>
              <a:rPr lang="en-US"/>
              <a:t>title style</a:t>
            </a:r>
          </a:p>
        </p:txBody>
      </p:sp>
    </p:spTree>
    <p:extLst>
      <p:ext uri="{BB962C8B-B14F-4D97-AF65-F5344CB8AC3E}">
        <p14:creationId xmlns:p14="http://schemas.microsoft.com/office/powerpoint/2010/main" val="59394432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2291"/>
            <a:ext cx="9144000" cy="118186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77800" y="1295400"/>
            <a:ext cx="42799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0900" y="1295400"/>
            <a:ext cx="4254500" cy="5067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r>
              <a:rPr lang="en-US"/>
              <a:t>www.gtmr.org | </a:t>
            </a:r>
            <a:fld id="{FB5DBD55-6912-B74F-A2B4-373356B27225}" type="slidenum">
              <a:rPr lang="en-US" smtClean="0"/>
              <a:pPr/>
              <a:t>‹#›</a:t>
            </a:fld>
            <a:endParaRPr lang="en-US"/>
          </a:p>
        </p:txBody>
      </p:sp>
    </p:spTree>
    <p:extLst>
      <p:ext uri="{BB962C8B-B14F-4D97-AF65-F5344CB8AC3E}">
        <p14:creationId xmlns:p14="http://schemas.microsoft.com/office/powerpoint/2010/main" val="292914162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7800" y="1681163"/>
            <a:ext cx="4321175"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77800" y="2505074"/>
            <a:ext cx="4321175"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4286250" cy="823912"/>
          </a:xfrm>
        </p:spPr>
        <p:txBody>
          <a:bodyPr anchor="b"/>
          <a:lstStyle>
            <a:lvl1pPr marL="0" indent="0">
              <a:buNone/>
              <a:defRPr sz="2400" b="1">
                <a:solidFill>
                  <a:srgbClr val="0070C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4"/>
            <a:ext cx="4286250" cy="3870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r>
              <a:rPr lang="en-US"/>
              <a:t>www.gtmr.org | </a:t>
            </a:r>
            <a:fld id="{FB5DBD55-6912-B74F-A2B4-373356B27225}" type="slidenum">
              <a:rPr lang="en-US" smtClean="0"/>
              <a:pPr/>
              <a:t>‹#›</a:t>
            </a:fld>
            <a:endParaRPr lang="en-US"/>
          </a:p>
        </p:txBody>
      </p:sp>
      <p:sp>
        <p:nvSpPr>
          <p:cNvPr id="9" name="Title Placeholder 1">
            <a:extLst>
              <a:ext uri="{FF2B5EF4-FFF2-40B4-BE49-F238E27FC236}">
                <a16:creationId xmlns:a16="http://schemas.microsoft.com/office/drawing/2014/main" id="{BA329CEA-AECE-4D50-B3AE-A7CE294020A8}"/>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lvl1pPr algn="l">
              <a:defRPr/>
            </a:lvl1pPr>
          </a:lstStyle>
          <a:p>
            <a:pPr lvl="0"/>
            <a:r>
              <a:rPr lang="en-US"/>
              <a:t>Click to edit Master</a:t>
            </a:r>
            <a:br>
              <a:rPr lang="en-US"/>
            </a:br>
            <a:r>
              <a:rPr lang="en-US"/>
              <a:t>title style</a:t>
            </a:r>
          </a:p>
        </p:txBody>
      </p:sp>
    </p:spTree>
    <p:extLst>
      <p:ext uri="{BB962C8B-B14F-4D97-AF65-F5344CB8AC3E}">
        <p14:creationId xmlns:p14="http://schemas.microsoft.com/office/powerpoint/2010/main" val="238661001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788" y="1311442"/>
            <a:ext cx="5027612" cy="51782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0500" y="1311442"/>
            <a:ext cx="3389313" cy="50492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p:cNvSpPr>
            <a:spLocks noGrp="1"/>
          </p:cNvSpPr>
          <p:nvPr>
            <p:ph type="ftr" sz="quarter" idx="10"/>
          </p:nvPr>
        </p:nvSpPr>
        <p:spPr/>
        <p:txBody>
          <a:bodyPr/>
          <a:lstStyle/>
          <a:p>
            <a:r>
              <a:rPr lang="en-US"/>
              <a:t>www.gtmr.org | </a:t>
            </a:r>
            <a:fld id="{FB5DBD55-6912-B74F-A2B4-373356B27225}" type="slidenum">
              <a:rPr lang="en-US" smtClean="0"/>
              <a:pPr/>
              <a:t>‹#›</a:t>
            </a:fld>
            <a:endParaRPr lang="en-US"/>
          </a:p>
        </p:txBody>
      </p:sp>
      <p:sp>
        <p:nvSpPr>
          <p:cNvPr id="7" name="Title Placeholder 1">
            <a:extLst>
              <a:ext uri="{FF2B5EF4-FFF2-40B4-BE49-F238E27FC236}">
                <a16:creationId xmlns:a16="http://schemas.microsoft.com/office/drawing/2014/main" id="{2E5243EC-74C9-469A-99AB-1941FB491989}"/>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lvl1pPr algn="l">
              <a:defRPr/>
            </a:lvl1pPr>
          </a:lstStyle>
          <a:p>
            <a:pPr lvl="0"/>
            <a:r>
              <a:rPr lang="en-US"/>
              <a:t>Click to edit Master</a:t>
            </a:r>
            <a:br>
              <a:rPr lang="en-US"/>
            </a:br>
            <a:r>
              <a:rPr lang="en-US"/>
              <a:t>title style</a:t>
            </a:r>
          </a:p>
        </p:txBody>
      </p:sp>
    </p:spTree>
    <p:extLst>
      <p:ext uri="{BB962C8B-B14F-4D97-AF65-F5344CB8AC3E}">
        <p14:creationId xmlns:p14="http://schemas.microsoft.com/office/powerpoint/2010/main" val="287684176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Picture with Bullet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285737" indent="-285737">
              <a:buFont typeface="Wingdings" panose="05000000000000000000" pitchFamily="2" charset="2"/>
              <a:buChar char="§"/>
              <a:defRPr sz="20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8" name="Slide Number Placeholder 7"/>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99645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Object with Intro and Bullets">
    <p:spTree>
      <p:nvGrpSpPr>
        <p:cNvPr id="1" name=""/>
        <p:cNvGrpSpPr/>
        <p:nvPr/>
      </p:nvGrpSpPr>
      <p:grpSpPr>
        <a:xfrm>
          <a:off x="0" y="0"/>
          <a:ext cx="0" cy="0"/>
          <a:chOff x="0" y="0"/>
          <a:chExt cx="0" cy="0"/>
        </a:xfrm>
      </p:grpSpPr>
      <p:sp>
        <p:nvSpPr>
          <p:cNvPr id="11" name="Text Placeholder 10"/>
          <p:cNvSpPr>
            <a:spLocks noGrp="1"/>
          </p:cNvSpPr>
          <p:nvPr userDrawn="1">
            <p:ph type="body" sz="quarter" idx="14"/>
          </p:nvPr>
        </p:nvSpPr>
        <p:spPr>
          <a:xfrm>
            <a:off x="4343400" y="2154866"/>
            <a:ext cx="4343400" cy="3915735"/>
          </a:xfrm>
        </p:spPr>
        <p:txBody>
          <a:bodyPr>
            <a:normAutofit/>
          </a:bodyPr>
          <a:lstStyle>
            <a:lvl1pPr marL="285737" indent="-285737">
              <a:buFont typeface="Wingdings" panose="05000000000000000000" pitchFamily="2" charset="2"/>
              <a:buChar char="§"/>
              <a:defRPr sz="2000"/>
            </a:lvl1pPr>
          </a:lstStyle>
          <a:p>
            <a:pPr lvl="0"/>
            <a:r>
              <a:rPr lang="en-US"/>
              <a:t>Click to edit Master text styles</a:t>
            </a:r>
          </a:p>
        </p:txBody>
      </p:sp>
      <p:sp>
        <p:nvSpPr>
          <p:cNvPr id="8" name="Slide Number Placeholder 7"/>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
        <p:nvSpPr>
          <p:cNvPr id="3" name="Content Placeholder 2"/>
          <p:cNvSpPr>
            <a:spLocks noGrp="1"/>
          </p:cNvSpPr>
          <p:nvPr>
            <p:ph sz="quarter" idx="17"/>
          </p:nvPr>
        </p:nvSpPr>
        <p:spPr>
          <a:xfrm>
            <a:off x="457200" y="2154774"/>
            <a:ext cx="3733800" cy="3915833"/>
          </a:xfrm>
        </p:spPr>
        <p:txBody>
          <a:bodyPr/>
          <a:lstStyle>
            <a:lvl1pPr marL="0" indent="0">
              <a:buNone/>
              <a:defRPr/>
            </a:lvl1pPr>
          </a:lstStyle>
          <a:p>
            <a:pPr lvl="0"/>
            <a:endParaRPr lang="en-US"/>
          </a:p>
        </p:txBody>
      </p:sp>
      <p:sp>
        <p:nvSpPr>
          <p:cNvPr id="12"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39371888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Picture with Paragraph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0" indent="0">
              <a:buNone/>
              <a:defRPr sz="14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8" name="Slide Number Placeholder 7"/>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8516380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Screen Shot with Annotation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8" name="Slide Number Placeholder 7"/>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9730789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hree Object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125905" y="6356351"/>
            <a:ext cx="560895" cy="365125"/>
          </a:xfrm>
          <a:prstGeom prst="rect">
            <a:avLst/>
          </a:prstGeom>
        </p:spPr>
        <p:txBody>
          <a:bodyPr/>
          <a:lstStyle>
            <a:lvl1pPr>
              <a:defRPr>
                <a:solidFill>
                  <a:schemeClr val="bg1">
                    <a:lumMod val="65000"/>
                  </a:schemeClr>
                </a:solidFill>
              </a:defRPr>
            </a:lvl1pPr>
          </a:lstStyle>
          <a:p>
            <a:fld id="{277E653D-B3FC-4C9C-BF8A-50E2DC340816}" type="slidenum">
              <a:rPr lang="en-US" smtClean="0"/>
              <a:pPr/>
              <a:t>‹#›</a:t>
            </a:fld>
            <a:endParaRPr lang="en-US"/>
          </a:p>
        </p:txBody>
      </p:sp>
      <p:sp>
        <p:nvSpPr>
          <p:cNvPr id="9" name="Title 8"/>
          <p:cNvSpPr>
            <a:spLocks noGrp="1"/>
          </p:cNvSpPr>
          <p:nvPr>
            <p:ph type="title"/>
          </p:nvPr>
        </p:nvSpPr>
        <p:spPr/>
        <p:txBody>
          <a:bodyPr/>
          <a:lstStyle>
            <a:lvl1pPr>
              <a:defRPr>
                <a:latin typeface="+mj-lt"/>
              </a:defRPr>
            </a:lvl1p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atin typeface="+mj-lt"/>
              </a:defRPr>
            </a:lvl1pPr>
          </a:lstStyle>
          <a:p>
            <a:pPr lvl="0"/>
            <a:r>
              <a:rPr lang="en-US"/>
              <a:t>Click to edit Master text styles</a:t>
            </a:r>
          </a:p>
        </p:txBody>
      </p:sp>
      <p:sp>
        <p:nvSpPr>
          <p:cNvPr id="7" name="Content Placeholder 6"/>
          <p:cNvSpPr>
            <a:spLocks noGrp="1"/>
          </p:cNvSpPr>
          <p:nvPr>
            <p:ph sz="quarter" idx="14"/>
          </p:nvPr>
        </p:nvSpPr>
        <p:spPr>
          <a:xfrm>
            <a:off x="457203" y="2070101"/>
            <a:ext cx="2628900" cy="2641600"/>
          </a:xfrm>
        </p:spPr>
        <p:txBody>
          <a:bodyPr/>
          <a:lstStyle>
            <a:lvl1pPr marL="0" indent="0">
              <a:buNone/>
              <a:defRPr>
                <a:latin typeface="+mj-lt"/>
              </a:defRPr>
            </a:lvl1pPr>
          </a:lstStyle>
          <a:p>
            <a:pPr lvl="0"/>
            <a:endParaRPr lang="en-US"/>
          </a:p>
        </p:txBody>
      </p:sp>
      <p:sp>
        <p:nvSpPr>
          <p:cNvPr id="3" name="Text Placeholder 2"/>
          <p:cNvSpPr>
            <a:spLocks noGrp="1"/>
          </p:cNvSpPr>
          <p:nvPr>
            <p:ph type="body" sz="quarter" idx="15"/>
          </p:nvPr>
        </p:nvSpPr>
        <p:spPr>
          <a:xfrm>
            <a:off x="457203" y="4711707"/>
            <a:ext cx="2628900" cy="495300"/>
          </a:xfrm>
        </p:spPr>
        <p:txBody>
          <a:bodyPr lIns="0" tIns="0" rIns="0" bIns="0">
            <a:noAutofit/>
          </a:bodyPr>
          <a:lstStyle>
            <a:lvl1pPr marL="0" indent="0">
              <a:buNone/>
              <a:defRPr sz="1600">
                <a:solidFill>
                  <a:schemeClr val="accent5">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0" name="Text Placeholder 2"/>
          <p:cNvSpPr>
            <a:spLocks noGrp="1"/>
          </p:cNvSpPr>
          <p:nvPr>
            <p:ph type="body" sz="quarter" idx="16"/>
          </p:nvPr>
        </p:nvSpPr>
        <p:spPr>
          <a:xfrm>
            <a:off x="457203" y="5118107"/>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1" name="Content Placeholder 6"/>
          <p:cNvSpPr>
            <a:spLocks noGrp="1"/>
          </p:cNvSpPr>
          <p:nvPr>
            <p:ph sz="quarter" idx="17"/>
          </p:nvPr>
        </p:nvSpPr>
        <p:spPr>
          <a:xfrm>
            <a:off x="3257551" y="2070100"/>
            <a:ext cx="2628900" cy="2641600"/>
          </a:xfrm>
        </p:spPr>
        <p:txBody>
          <a:bodyPr/>
          <a:lstStyle>
            <a:lvl1pPr marL="0" indent="0">
              <a:buNone/>
              <a:defRPr>
                <a:latin typeface="+mj-lt"/>
              </a:defRPr>
            </a:lvl1pPr>
          </a:lstStyle>
          <a:p>
            <a:pPr lvl="0"/>
            <a:endParaRPr lang="en-US"/>
          </a:p>
        </p:txBody>
      </p:sp>
      <p:sp>
        <p:nvSpPr>
          <p:cNvPr id="12" name="Text Placeholder 2"/>
          <p:cNvSpPr>
            <a:spLocks noGrp="1"/>
          </p:cNvSpPr>
          <p:nvPr>
            <p:ph type="body" sz="quarter" idx="18"/>
          </p:nvPr>
        </p:nvSpPr>
        <p:spPr>
          <a:xfrm>
            <a:off x="3257551" y="4711706"/>
            <a:ext cx="2628900" cy="495300"/>
          </a:xfrm>
        </p:spPr>
        <p:txBody>
          <a:bodyPr lIns="0" tIns="0" rIns="0" bIns="0">
            <a:noAutofit/>
          </a:bodyPr>
          <a:lstStyle>
            <a:lvl1pPr marL="0" indent="0">
              <a:buNone/>
              <a:defRPr sz="1600">
                <a:solidFill>
                  <a:schemeClr val="accent4">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3" name="Text Placeholder 2"/>
          <p:cNvSpPr>
            <a:spLocks noGrp="1"/>
          </p:cNvSpPr>
          <p:nvPr>
            <p:ph type="body" sz="quarter" idx="19"/>
          </p:nvPr>
        </p:nvSpPr>
        <p:spPr>
          <a:xfrm>
            <a:off x="3257551"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4" name="Content Placeholder 6"/>
          <p:cNvSpPr>
            <a:spLocks noGrp="1"/>
          </p:cNvSpPr>
          <p:nvPr>
            <p:ph sz="quarter" idx="20"/>
          </p:nvPr>
        </p:nvSpPr>
        <p:spPr>
          <a:xfrm>
            <a:off x="6057903" y="2070100"/>
            <a:ext cx="2628900" cy="2641600"/>
          </a:xfrm>
        </p:spPr>
        <p:txBody>
          <a:bodyPr/>
          <a:lstStyle>
            <a:lvl1pPr marL="0" indent="0">
              <a:buNone/>
              <a:defRPr>
                <a:latin typeface="+mj-lt"/>
              </a:defRPr>
            </a:lvl1pPr>
          </a:lstStyle>
          <a:p>
            <a:pPr lvl="0"/>
            <a:endParaRPr lang="en-US"/>
          </a:p>
        </p:txBody>
      </p:sp>
      <p:sp>
        <p:nvSpPr>
          <p:cNvPr id="15" name="Text Placeholder 2"/>
          <p:cNvSpPr>
            <a:spLocks noGrp="1"/>
          </p:cNvSpPr>
          <p:nvPr>
            <p:ph type="body" sz="quarter" idx="21"/>
          </p:nvPr>
        </p:nvSpPr>
        <p:spPr>
          <a:xfrm>
            <a:off x="6057903" y="4711706"/>
            <a:ext cx="2628900" cy="495300"/>
          </a:xfrm>
        </p:spPr>
        <p:txBody>
          <a:bodyPr lIns="0" tIns="0" rIns="0" bIns="0">
            <a:noAutofit/>
          </a:bodyPr>
          <a:lstStyle>
            <a:lvl1pPr marL="0" indent="0">
              <a:buNone/>
              <a:defRPr sz="1600">
                <a:solidFill>
                  <a:schemeClr val="accent2">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6" name="Text Placeholder 2"/>
          <p:cNvSpPr>
            <a:spLocks noGrp="1"/>
          </p:cNvSpPr>
          <p:nvPr>
            <p:ph type="body" sz="quarter" idx="22"/>
          </p:nvPr>
        </p:nvSpPr>
        <p:spPr>
          <a:xfrm>
            <a:off x="6057903"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Tree>
    <p:extLst>
      <p:ext uri="{BB962C8B-B14F-4D97-AF65-F5344CB8AC3E}">
        <p14:creationId xmlns:p14="http://schemas.microsoft.com/office/powerpoint/2010/main" val="1307527941"/>
      </p:ext>
    </p:extLst>
  </p:cSld>
  <p:clrMapOvr>
    <a:overrideClrMapping bg1="lt1" tx1="dk1" bg2="lt2" tx2="dk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4" name="Content Placeholder 3"/>
          <p:cNvSpPr>
            <a:spLocks noGrp="1"/>
          </p:cNvSpPr>
          <p:nvPr>
            <p:ph sz="half" idx="2"/>
          </p:nvPr>
        </p:nvSpPr>
        <p:spPr>
          <a:xfrm>
            <a:off x="4648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7" name="Slide Number Placeholder 6"/>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0615402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3"/>
            <a:ext cx="4040188"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5" name="Text Placeholder 4"/>
          <p:cNvSpPr>
            <a:spLocks noGrp="1"/>
          </p:cNvSpPr>
          <p:nvPr>
            <p:ph type="body" sz="quarter" idx="3"/>
          </p:nvPr>
        </p:nvSpPr>
        <p:spPr>
          <a:xfrm>
            <a:off x="4645030" y="1535113"/>
            <a:ext cx="4041775"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9" name="Slide Number Placeholder 8"/>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110870982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Caption with Object">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3" y="1435102"/>
            <a:ext cx="5111751" cy="4756149"/>
          </a:xfrm>
        </p:spPr>
        <p:txBody>
          <a:bodyPr/>
          <a:lstStyle>
            <a:lvl1pPr marL="0" indent="0">
              <a:buNone/>
              <a:defRPr sz="3200">
                <a:latin typeface="+mj-lt"/>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a:p>
        </p:txBody>
      </p:sp>
      <p:sp>
        <p:nvSpPr>
          <p:cNvPr id="4" name="Text Placeholder 3"/>
          <p:cNvSpPr>
            <a:spLocks noGrp="1"/>
          </p:cNvSpPr>
          <p:nvPr>
            <p:ph type="body" sz="half" idx="2"/>
          </p:nvPr>
        </p:nvSpPr>
        <p:spPr>
          <a:xfrm>
            <a:off x="457205" y="1435102"/>
            <a:ext cx="3008313" cy="4756149"/>
          </a:xfrm>
        </p:spPr>
        <p:txBody>
          <a:bodyPr/>
          <a:lstStyle>
            <a:lvl1pPr marL="0" indent="0">
              <a:buNone/>
              <a:defRPr sz="1400">
                <a:latin typeface="+mj-lt"/>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9" name="Slide Number Placeholder 8"/>
          <p:cNvSpPr>
            <a:spLocks noGrp="1"/>
          </p:cNvSpPr>
          <p:nvPr>
            <p:ph type="sldNum" sz="quarter" idx="10"/>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218327759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Slide Number Placeholder 7"/>
          <p:cNvSpPr>
            <a:spLocks noGrp="1"/>
          </p:cNvSpPr>
          <p:nvPr>
            <p:ph type="sldNum" sz="quarter" idx="10"/>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Tree>
    <p:extLst>
      <p:ext uri="{BB962C8B-B14F-4D97-AF65-F5344CB8AC3E}">
        <p14:creationId xmlns:p14="http://schemas.microsoft.com/office/powerpoint/2010/main" val="345443315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Full Screen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9144000" cy="6858000"/>
          </a:xfrm>
        </p:spPr>
        <p:txBody>
          <a:bodyPr anchor="ctr" anchorCtr="0"/>
          <a:lstStyle>
            <a:lvl1pPr marL="0" indent="0" algn="ctr">
              <a:buNone/>
              <a:defRPr/>
            </a:lvl1pPr>
          </a:lstStyle>
          <a:p>
            <a:endParaRPr lang="en-US"/>
          </a:p>
        </p:txBody>
      </p:sp>
      <p:sp>
        <p:nvSpPr>
          <p:cNvPr id="3" name="TextBox 2">
            <a:extLst>
              <a:ext uri="{FF2B5EF4-FFF2-40B4-BE49-F238E27FC236}">
                <a16:creationId xmlns:a16="http://schemas.microsoft.com/office/drawing/2014/main" id="{7E051688-FE63-49D7-A931-2BB41AFABC38}"/>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24227648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Below">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3124200"/>
          </a:xfrm>
        </p:spPr>
        <p:txBody>
          <a:bodyPr anchor="ctr" anchorCtr="0"/>
          <a:lstStyle>
            <a:lvl1pPr marL="0" indent="0" algn="ctr">
              <a:buNone/>
              <a:defRPr/>
            </a:lvl1pPr>
          </a:lstStyle>
          <a:p>
            <a:endParaRPr lang="en-US"/>
          </a:p>
        </p:txBody>
      </p:sp>
      <p:sp>
        <p:nvSpPr>
          <p:cNvPr id="8" name="Rectangle 7"/>
          <p:cNvSpPr/>
          <p:nvPr userDrawn="1"/>
        </p:nvSpPr>
        <p:spPr>
          <a:xfrm>
            <a:off x="0" y="3124200"/>
            <a:ext cx="9144000" cy="76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9" name="Isosceles Triangle 8"/>
          <p:cNvSpPr/>
          <p:nvPr userDrawn="1"/>
        </p:nvSpPr>
        <p:spPr>
          <a:xfrm rot="10800000">
            <a:off x="838204" y="3200399"/>
            <a:ext cx="304801" cy="22860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6" name="Text Placeholder 5"/>
          <p:cNvSpPr>
            <a:spLocks noGrp="1"/>
          </p:cNvSpPr>
          <p:nvPr>
            <p:ph type="body" sz="quarter" idx="14"/>
          </p:nvPr>
        </p:nvSpPr>
        <p:spPr>
          <a:xfrm>
            <a:off x="381000" y="4127499"/>
            <a:ext cx="8382000" cy="2063752"/>
          </a:xfrm>
        </p:spPr>
        <p:txBody>
          <a:bodyPr numCol="2" spcCol="457200">
            <a:normAutofit/>
          </a:bodyPr>
          <a:lstStyle>
            <a:lvl1pPr marL="0" indent="0">
              <a:buNone/>
              <a:defRPr sz="1600"/>
            </a:lvl1pPr>
          </a:lstStyle>
          <a:p>
            <a:pPr lvl="0"/>
            <a:r>
              <a:rPr lang="en-US"/>
              <a:t>Click to edit Master text styles</a:t>
            </a:r>
          </a:p>
        </p:txBody>
      </p:sp>
      <p:sp>
        <p:nvSpPr>
          <p:cNvPr id="11" name="Text Placeholder 10"/>
          <p:cNvSpPr>
            <a:spLocks noGrp="1"/>
          </p:cNvSpPr>
          <p:nvPr>
            <p:ph type="body" sz="quarter" idx="15" hasCustomPrompt="1"/>
          </p:nvPr>
        </p:nvSpPr>
        <p:spPr>
          <a:xfrm>
            <a:off x="381003" y="3594100"/>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sp>
        <p:nvSpPr>
          <p:cNvPr id="2" name="Slide Number Placeholder 1"/>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pic>
        <p:nvPicPr>
          <p:cNvPr id="13" name="Picture 12">
            <a:extLst>
              <a:ext uri="{FF2B5EF4-FFF2-40B4-BE49-F238E27FC236}">
                <a16:creationId xmlns:a16="http://schemas.microsoft.com/office/drawing/2014/main" id="{0C93D223-A84D-450E-9314-A9AE48217DA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1768"/>
          <a:stretch/>
        </p:blipFill>
        <p:spPr>
          <a:xfrm>
            <a:off x="457200" y="6306050"/>
            <a:ext cx="1032933" cy="555653"/>
          </a:xfrm>
          <a:prstGeom prst="rect">
            <a:avLst/>
          </a:prstGeom>
        </p:spPr>
      </p:pic>
      <p:sp>
        <p:nvSpPr>
          <p:cNvPr id="10" name="TextBox 9">
            <a:extLst>
              <a:ext uri="{FF2B5EF4-FFF2-40B4-BE49-F238E27FC236}">
                <a16:creationId xmlns:a16="http://schemas.microsoft.com/office/drawing/2014/main" id="{4D435F13-0A7A-427E-B794-AF3114A16667}"/>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104787090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Checkerboard">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5334000" y="2108200"/>
            <a:ext cx="1600200" cy="2108200"/>
          </a:xfrm>
        </p:spPr>
        <p:txBody>
          <a:bodyPr anchor="ctr" anchorCtr="0">
            <a:normAutofit/>
          </a:bodyPr>
          <a:lstStyle>
            <a:lvl1pPr marL="0" indent="0" algn="ctr">
              <a:buNone/>
              <a:defRPr sz="1400"/>
            </a:lvl1pPr>
          </a:lstStyle>
          <a:p>
            <a:endParaRPr lang="en-US"/>
          </a:p>
        </p:txBody>
      </p:sp>
      <p:sp>
        <p:nvSpPr>
          <p:cNvPr id="5" name="Slide Number Placeholder 4"/>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133600" y="2108200"/>
            <a:ext cx="1600200" cy="2108200"/>
          </a:xfrm>
        </p:spPr>
        <p:txBody>
          <a:bodyPr anchor="ctr" anchorCtr="0">
            <a:normAutofit/>
          </a:bodyPr>
          <a:lstStyle>
            <a:lvl1pPr marL="0" indent="0" algn="ctr">
              <a:buNone/>
              <a:defRPr sz="1400"/>
            </a:lvl1pPr>
          </a:lstStyle>
          <a:p>
            <a:endParaRPr lang="en-US"/>
          </a:p>
        </p:txBody>
      </p:sp>
      <p:sp>
        <p:nvSpPr>
          <p:cNvPr id="19" name="Picture Placeholder 5"/>
          <p:cNvSpPr>
            <a:spLocks noGrp="1"/>
          </p:cNvSpPr>
          <p:nvPr>
            <p:ph type="pic" sz="quarter" idx="18"/>
          </p:nvPr>
        </p:nvSpPr>
        <p:spPr>
          <a:xfrm>
            <a:off x="3733800" y="2108200"/>
            <a:ext cx="1600200" cy="2108200"/>
          </a:xfrm>
        </p:spPr>
        <p:txBody>
          <a:bodyPr anchor="ctr" anchorCtr="0">
            <a:normAutofit/>
          </a:bodyPr>
          <a:lstStyle>
            <a:lvl1pPr marL="0" indent="0" algn="ctr">
              <a:buNone/>
              <a:defRPr sz="1400"/>
            </a:lvl1pPr>
          </a:lstStyle>
          <a:p>
            <a:endParaRPr lang="en-US"/>
          </a:p>
        </p:txBody>
      </p:sp>
      <p:sp>
        <p:nvSpPr>
          <p:cNvPr id="22" name="Picture Placeholder 5"/>
          <p:cNvSpPr>
            <a:spLocks noGrp="1"/>
          </p:cNvSpPr>
          <p:nvPr>
            <p:ph type="pic" sz="quarter" idx="21"/>
          </p:nvPr>
        </p:nvSpPr>
        <p:spPr>
          <a:xfrm>
            <a:off x="6934200" y="2108200"/>
            <a:ext cx="1600200" cy="2108200"/>
          </a:xfrm>
        </p:spPr>
        <p:txBody>
          <a:bodyPr anchor="ctr" anchorCtr="0">
            <a:normAutofit/>
          </a:bodyPr>
          <a:lstStyle>
            <a:lvl1pPr marL="0" indent="0" algn="ctr">
              <a:buNone/>
              <a:defRPr sz="1400"/>
            </a:lvl1pPr>
          </a:lstStyle>
          <a:p>
            <a:endParaRPr lang="en-US"/>
          </a:p>
        </p:txBody>
      </p:sp>
      <p:grpSp>
        <p:nvGrpSpPr>
          <p:cNvPr id="2" name="Group 1"/>
          <p:cNvGrpSpPr/>
          <p:nvPr userDrawn="1"/>
        </p:nvGrpSpPr>
        <p:grpSpPr>
          <a:xfrm>
            <a:off x="0" y="4216400"/>
            <a:ext cx="9144000" cy="253997"/>
            <a:chOff x="0" y="3219450"/>
            <a:chExt cx="9144000" cy="190498"/>
          </a:xfrm>
        </p:grpSpPr>
        <p:sp>
          <p:nvSpPr>
            <p:cNvPr id="9" name="Isosceles Triangle 8"/>
            <p:cNvSpPr/>
            <p:nvPr userDrawn="1"/>
          </p:nvSpPr>
          <p:spPr>
            <a:xfrm rot="10800000">
              <a:off x="1219200" y="3257550"/>
              <a:ext cx="304800" cy="15239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3219450"/>
              <a:ext cx="9144000" cy="66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4" name="Picture Placeholder 5"/>
          <p:cNvSpPr>
            <a:spLocks noGrp="1"/>
          </p:cNvSpPr>
          <p:nvPr>
            <p:ph type="pic" sz="quarter" idx="22"/>
          </p:nvPr>
        </p:nvSpPr>
        <p:spPr>
          <a:xfrm>
            <a:off x="533400" y="2108200"/>
            <a:ext cx="1600200" cy="2108200"/>
          </a:xfrm>
        </p:spPr>
        <p:txBody>
          <a:bodyPr anchor="ctr" anchorCtr="0">
            <a:normAutofit/>
          </a:bodyPr>
          <a:lstStyle>
            <a:lvl1pPr marL="0" indent="0" algn="ctr">
              <a:buNone/>
              <a:defRPr sz="1400"/>
            </a:lvl1pPr>
          </a:lstStyle>
          <a:p>
            <a:endParaRPr lang="en-US"/>
          </a:p>
        </p:txBody>
      </p:sp>
      <p:sp>
        <p:nvSpPr>
          <p:cNvPr id="30" name="Picture Placeholder 5"/>
          <p:cNvSpPr>
            <a:spLocks noGrp="1"/>
          </p:cNvSpPr>
          <p:nvPr>
            <p:ph type="pic" sz="quarter" idx="23"/>
          </p:nvPr>
        </p:nvSpPr>
        <p:spPr>
          <a:xfrm>
            <a:off x="5334000" y="0"/>
            <a:ext cx="1600200" cy="2108200"/>
          </a:xfrm>
        </p:spPr>
        <p:txBody>
          <a:bodyPr anchor="ctr" anchorCtr="0">
            <a:normAutofit/>
          </a:bodyPr>
          <a:lstStyle>
            <a:lvl1pPr marL="0" indent="0" algn="ctr">
              <a:buNone/>
              <a:defRPr sz="1400"/>
            </a:lvl1pPr>
          </a:lstStyle>
          <a:p>
            <a:endParaRPr lang="en-US"/>
          </a:p>
        </p:txBody>
      </p:sp>
      <p:sp>
        <p:nvSpPr>
          <p:cNvPr id="31" name="Picture Placeholder 5"/>
          <p:cNvSpPr>
            <a:spLocks noGrp="1"/>
          </p:cNvSpPr>
          <p:nvPr>
            <p:ph type="pic" sz="quarter" idx="24"/>
          </p:nvPr>
        </p:nvSpPr>
        <p:spPr>
          <a:xfrm>
            <a:off x="2133600" y="0"/>
            <a:ext cx="1600200" cy="2108200"/>
          </a:xfrm>
        </p:spPr>
        <p:txBody>
          <a:bodyPr anchor="ctr" anchorCtr="0">
            <a:normAutofit/>
          </a:bodyPr>
          <a:lstStyle>
            <a:lvl1pPr marL="0" indent="0" algn="ctr">
              <a:buNone/>
              <a:defRPr sz="1400"/>
            </a:lvl1pPr>
          </a:lstStyle>
          <a:p>
            <a:endParaRPr lang="en-US"/>
          </a:p>
        </p:txBody>
      </p:sp>
      <p:sp>
        <p:nvSpPr>
          <p:cNvPr id="32" name="Picture Placeholder 5"/>
          <p:cNvSpPr>
            <a:spLocks noGrp="1"/>
          </p:cNvSpPr>
          <p:nvPr>
            <p:ph type="pic" sz="quarter" idx="25"/>
          </p:nvPr>
        </p:nvSpPr>
        <p:spPr>
          <a:xfrm>
            <a:off x="3733800" y="0"/>
            <a:ext cx="1600200" cy="2108200"/>
          </a:xfrm>
        </p:spPr>
        <p:txBody>
          <a:bodyPr anchor="ctr" anchorCtr="0">
            <a:normAutofit/>
          </a:bodyPr>
          <a:lstStyle>
            <a:lvl1pPr marL="0" indent="0" algn="ctr">
              <a:buNone/>
              <a:defRPr sz="1400"/>
            </a:lvl1pPr>
          </a:lstStyle>
          <a:p>
            <a:endParaRPr lang="en-US"/>
          </a:p>
        </p:txBody>
      </p:sp>
      <p:sp>
        <p:nvSpPr>
          <p:cNvPr id="33" name="Picture Placeholder 5"/>
          <p:cNvSpPr>
            <a:spLocks noGrp="1"/>
          </p:cNvSpPr>
          <p:nvPr>
            <p:ph type="pic" sz="quarter" idx="26"/>
          </p:nvPr>
        </p:nvSpPr>
        <p:spPr>
          <a:xfrm>
            <a:off x="6934200" y="0"/>
            <a:ext cx="1600200" cy="2108200"/>
          </a:xfrm>
        </p:spPr>
        <p:txBody>
          <a:bodyPr anchor="ctr" anchorCtr="0">
            <a:normAutofit/>
          </a:bodyPr>
          <a:lstStyle>
            <a:lvl1pPr marL="0" indent="0" algn="ctr">
              <a:buNone/>
              <a:defRPr sz="1400"/>
            </a:lvl1pPr>
          </a:lstStyle>
          <a:p>
            <a:endParaRPr lang="en-US"/>
          </a:p>
        </p:txBody>
      </p:sp>
      <p:sp>
        <p:nvSpPr>
          <p:cNvPr id="34" name="Picture Placeholder 5"/>
          <p:cNvSpPr>
            <a:spLocks noGrp="1"/>
          </p:cNvSpPr>
          <p:nvPr>
            <p:ph type="pic" sz="quarter" idx="27"/>
          </p:nvPr>
        </p:nvSpPr>
        <p:spPr>
          <a:xfrm>
            <a:off x="533400" y="0"/>
            <a:ext cx="1600200" cy="2108200"/>
          </a:xfrm>
        </p:spPr>
        <p:txBody>
          <a:bodyPr anchor="ctr" anchorCtr="0">
            <a:normAutofit/>
          </a:bodyPr>
          <a:lstStyle>
            <a:lvl1pPr marL="0" indent="0" algn="ctr">
              <a:buNone/>
              <a:defRPr sz="1400"/>
            </a:lvl1pPr>
          </a:lstStyle>
          <a:p>
            <a:endParaRPr lang="en-US"/>
          </a:p>
        </p:txBody>
      </p:sp>
      <p:sp>
        <p:nvSpPr>
          <p:cNvPr id="23" name="Text Placeholder 5"/>
          <p:cNvSpPr>
            <a:spLocks noGrp="1"/>
          </p:cNvSpPr>
          <p:nvPr>
            <p:ph type="body" sz="quarter" idx="28"/>
          </p:nvPr>
        </p:nvSpPr>
        <p:spPr>
          <a:xfrm>
            <a:off x="381000" y="5028653"/>
            <a:ext cx="8382000" cy="1156255"/>
          </a:xfrm>
        </p:spPr>
        <p:txBody>
          <a:bodyPr numCol="2" spcCol="457200">
            <a:normAutofit/>
          </a:bodyPr>
          <a:lstStyle>
            <a:lvl1pPr marL="0" indent="0">
              <a:buNone/>
              <a:defRPr sz="1600"/>
            </a:lvl1pPr>
          </a:lstStyle>
          <a:p>
            <a:pPr lvl="0"/>
            <a:r>
              <a:rPr lang="en-US"/>
              <a:t>Click to edit Master text styles</a:t>
            </a:r>
          </a:p>
        </p:txBody>
      </p:sp>
      <p:sp>
        <p:nvSpPr>
          <p:cNvPr id="25" name="Text Placeholder 10"/>
          <p:cNvSpPr>
            <a:spLocks noGrp="1"/>
          </p:cNvSpPr>
          <p:nvPr>
            <p:ph type="body" sz="quarter" idx="15" hasCustomPrompt="1"/>
          </p:nvPr>
        </p:nvSpPr>
        <p:spPr>
          <a:xfrm>
            <a:off x="381003" y="4495247"/>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pic>
        <p:nvPicPr>
          <p:cNvPr id="27" name="Picture 26">
            <a:extLst>
              <a:ext uri="{FF2B5EF4-FFF2-40B4-BE49-F238E27FC236}">
                <a16:creationId xmlns:a16="http://schemas.microsoft.com/office/drawing/2014/main" id="{EEA5825A-F9B4-4359-97EF-010885927F3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1768"/>
          <a:stretch/>
        </p:blipFill>
        <p:spPr>
          <a:xfrm>
            <a:off x="457200" y="6306050"/>
            <a:ext cx="1032933" cy="555653"/>
          </a:xfrm>
          <a:prstGeom prst="rect">
            <a:avLst/>
          </a:prstGeom>
        </p:spPr>
      </p:pic>
      <p:sp>
        <p:nvSpPr>
          <p:cNvPr id="20" name="TextBox 19">
            <a:extLst>
              <a:ext uri="{FF2B5EF4-FFF2-40B4-BE49-F238E27FC236}">
                <a16:creationId xmlns:a16="http://schemas.microsoft.com/office/drawing/2014/main" id="{CAD1278E-81B3-4A5A-8F77-71295C5C958C}"/>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35078660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Checkerboard Large">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4572000" y="177807"/>
            <a:ext cx="2286000" cy="2959100"/>
          </a:xfrm>
        </p:spPr>
        <p:txBody>
          <a:bodyPr anchor="ctr" anchorCtr="0"/>
          <a:lstStyle>
            <a:lvl1pPr marL="0" indent="0" algn="ctr">
              <a:buNone/>
              <a:defRPr/>
            </a:lvl1pPr>
          </a:lstStyle>
          <a:p>
            <a:endParaRPr lang="en-US"/>
          </a:p>
        </p:txBody>
      </p:sp>
      <p:sp>
        <p:nvSpPr>
          <p:cNvPr id="5" name="Slide Number Placeholder 4"/>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286000" y="177807"/>
            <a:ext cx="2286000" cy="2959100"/>
          </a:xfrm>
        </p:spPr>
        <p:txBody>
          <a:bodyPr anchor="ctr" anchorCtr="0"/>
          <a:lstStyle>
            <a:lvl1pPr marL="0" indent="0" algn="ctr">
              <a:buNone/>
              <a:defRPr/>
            </a:lvl1pPr>
          </a:lstStyle>
          <a:p>
            <a:endParaRPr lang="en-US"/>
          </a:p>
        </p:txBody>
      </p:sp>
      <p:sp>
        <p:nvSpPr>
          <p:cNvPr id="22" name="Picture Placeholder 5"/>
          <p:cNvSpPr>
            <a:spLocks noGrp="1"/>
          </p:cNvSpPr>
          <p:nvPr>
            <p:ph type="pic" sz="quarter" idx="21"/>
          </p:nvPr>
        </p:nvSpPr>
        <p:spPr>
          <a:xfrm>
            <a:off x="6858000" y="177807"/>
            <a:ext cx="2286000" cy="2959100"/>
          </a:xfrm>
        </p:spPr>
        <p:txBody>
          <a:bodyPr anchor="ctr" anchorCtr="0"/>
          <a:lstStyle>
            <a:lvl1pPr marL="0" indent="0" algn="ctr">
              <a:buNone/>
              <a:defRPr/>
            </a:lvl1pPr>
          </a:lstStyle>
          <a:p>
            <a:endParaRPr lang="en-US"/>
          </a:p>
        </p:txBody>
      </p:sp>
      <p:sp>
        <p:nvSpPr>
          <p:cNvPr id="24" name="Picture Placeholder 5"/>
          <p:cNvSpPr>
            <a:spLocks noGrp="1"/>
          </p:cNvSpPr>
          <p:nvPr>
            <p:ph type="pic" sz="quarter" idx="22"/>
          </p:nvPr>
        </p:nvSpPr>
        <p:spPr>
          <a:xfrm>
            <a:off x="0" y="177807"/>
            <a:ext cx="2286000" cy="2959100"/>
          </a:xfrm>
        </p:spPr>
        <p:txBody>
          <a:bodyPr anchor="ctr" anchorCtr="0"/>
          <a:lstStyle>
            <a:lvl1pPr marL="0" indent="0" algn="ctr">
              <a:buNone/>
              <a:defRPr/>
            </a:lvl1pPr>
          </a:lstStyle>
          <a:p>
            <a:endParaRPr lang="en-US"/>
          </a:p>
        </p:txBody>
      </p:sp>
      <p:sp>
        <p:nvSpPr>
          <p:cNvPr id="25" name="Picture Placeholder 5"/>
          <p:cNvSpPr>
            <a:spLocks noGrp="1"/>
          </p:cNvSpPr>
          <p:nvPr>
            <p:ph type="pic" sz="quarter" idx="23"/>
          </p:nvPr>
        </p:nvSpPr>
        <p:spPr>
          <a:xfrm>
            <a:off x="4572000" y="3187703"/>
            <a:ext cx="2286000" cy="2959100"/>
          </a:xfrm>
        </p:spPr>
        <p:txBody>
          <a:bodyPr anchor="ctr" anchorCtr="0"/>
          <a:lstStyle>
            <a:lvl1pPr marL="0" indent="0" algn="ctr">
              <a:buNone/>
              <a:defRPr/>
            </a:lvl1pPr>
          </a:lstStyle>
          <a:p>
            <a:endParaRPr lang="en-US"/>
          </a:p>
        </p:txBody>
      </p:sp>
      <p:sp>
        <p:nvSpPr>
          <p:cNvPr id="26" name="Picture Placeholder 5"/>
          <p:cNvSpPr>
            <a:spLocks noGrp="1"/>
          </p:cNvSpPr>
          <p:nvPr>
            <p:ph type="pic" sz="quarter" idx="24"/>
          </p:nvPr>
        </p:nvSpPr>
        <p:spPr>
          <a:xfrm>
            <a:off x="2286000" y="3187703"/>
            <a:ext cx="2286000" cy="2959100"/>
          </a:xfrm>
        </p:spPr>
        <p:txBody>
          <a:bodyPr anchor="ctr" anchorCtr="0"/>
          <a:lstStyle>
            <a:lvl1pPr marL="0" indent="0" algn="ctr">
              <a:buNone/>
              <a:defRPr/>
            </a:lvl1pPr>
          </a:lstStyle>
          <a:p>
            <a:endParaRPr lang="en-US"/>
          </a:p>
        </p:txBody>
      </p:sp>
      <p:sp>
        <p:nvSpPr>
          <p:cNvPr id="27" name="Picture Placeholder 5"/>
          <p:cNvSpPr>
            <a:spLocks noGrp="1"/>
          </p:cNvSpPr>
          <p:nvPr>
            <p:ph type="pic" sz="quarter" idx="25"/>
          </p:nvPr>
        </p:nvSpPr>
        <p:spPr>
          <a:xfrm>
            <a:off x="6858000" y="3187703"/>
            <a:ext cx="2286000" cy="2959100"/>
          </a:xfrm>
        </p:spPr>
        <p:txBody>
          <a:bodyPr anchor="ctr" anchorCtr="0"/>
          <a:lstStyle>
            <a:lvl1pPr marL="0" indent="0" algn="ctr">
              <a:buNone/>
              <a:defRPr/>
            </a:lvl1pPr>
          </a:lstStyle>
          <a:p>
            <a:endParaRPr lang="en-US"/>
          </a:p>
        </p:txBody>
      </p:sp>
      <p:sp>
        <p:nvSpPr>
          <p:cNvPr id="28" name="Picture Placeholder 5"/>
          <p:cNvSpPr>
            <a:spLocks noGrp="1"/>
          </p:cNvSpPr>
          <p:nvPr>
            <p:ph type="pic" sz="quarter" idx="26"/>
          </p:nvPr>
        </p:nvSpPr>
        <p:spPr>
          <a:xfrm>
            <a:off x="0" y="3187703"/>
            <a:ext cx="2286000" cy="2959100"/>
          </a:xfrm>
        </p:spPr>
        <p:txBody>
          <a:bodyPr anchor="ctr" anchorCtr="0"/>
          <a:lstStyle>
            <a:lvl1pPr marL="0" indent="0" algn="ctr">
              <a:buNone/>
              <a:defRPr/>
            </a:lvl1pPr>
          </a:lstStyle>
          <a:p>
            <a:endParaRPr lang="en-US"/>
          </a:p>
        </p:txBody>
      </p:sp>
      <p:cxnSp>
        <p:nvCxnSpPr>
          <p:cNvPr id="14" name="Straight Connector 13"/>
          <p:cNvCxnSpPr/>
          <p:nvPr userDrawn="1"/>
        </p:nvCxnSpPr>
        <p:spPr>
          <a:xfrm>
            <a:off x="304800" y="61468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7"/>
            <a:ext cx="9144000" cy="1397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p:cNvSpPr/>
          <p:nvPr userDrawn="1"/>
        </p:nvSpPr>
        <p:spPr>
          <a:xfrm>
            <a:off x="0" y="6203957"/>
            <a:ext cx="9144000" cy="1397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B9F2A3A7-4E53-4F97-B69C-D8BFE1316E0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1768"/>
          <a:stretch/>
        </p:blipFill>
        <p:spPr>
          <a:xfrm>
            <a:off x="457201" y="6372849"/>
            <a:ext cx="908756" cy="488854"/>
          </a:xfrm>
          <a:prstGeom prst="rect">
            <a:avLst/>
          </a:prstGeom>
        </p:spPr>
      </p:pic>
      <p:sp>
        <p:nvSpPr>
          <p:cNvPr id="16" name="TextBox 15">
            <a:extLst>
              <a:ext uri="{FF2B5EF4-FFF2-40B4-BE49-F238E27FC236}">
                <a16:creationId xmlns:a16="http://schemas.microsoft.com/office/drawing/2014/main" id="{96AE4A49-3C9B-43B8-9FB0-8481A66A1C00}"/>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8936085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3 People">
    <p:spTree>
      <p:nvGrpSpPr>
        <p:cNvPr id="1" name=""/>
        <p:cNvGrpSpPr/>
        <p:nvPr/>
      </p:nvGrpSpPr>
      <p:grpSpPr>
        <a:xfrm>
          <a:off x="0" y="0"/>
          <a:ext cx="0" cy="0"/>
          <a:chOff x="0" y="0"/>
          <a:chExt cx="0" cy="0"/>
        </a:xfrm>
      </p:grpSpPr>
      <p:sp>
        <p:nvSpPr>
          <p:cNvPr id="13" name="Rectangle 12"/>
          <p:cNvSpPr/>
          <p:nvPr userDrawn="1"/>
        </p:nvSpPr>
        <p:spPr>
          <a:xfrm>
            <a:off x="64770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2" name="Rectangle 11"/>
          <p:cNvSpPr/>
          <p:nvPr userDrawn="1"/>
        </p:nvSpPr>
        <p:spPr>
          <a:xfrm>
            <a:off x="3505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 name="Rectangle 2"/>
          <p:cNvSpPr/>
          <p:nvPr userDrawn="1"/>
        </p:nvSpPr>
        <p:spPr>
          <a:xfrm>
            <a:off x="457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6" name="Slide Number Placeholder 5"/>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Picture Placeholder 9"/>
          <p:cNvSpPr>
            <a:spLocks noGrp="1"/>
          </p:cNvSpPr>
          <p:nvPr>
            <p:ph type="pic" sz="quarter" idx="14"/>
          </p:nvPr>
        </p:nvSpPr>
        <p:spPr>
          <a:xfrm>
            <a:off x="533403" y="1539252"/>
            <a:ext cx="2046111" cy="2830285"/>
          </a:xfrm>
        </p:spPr>
        <p:txBody>
          <a:bodyPr anchor="ctr" anchorCtr="0"/>
          <a:lstStyle>
            <a:lvl1pPr marL="0" indent="0" algn="ctr">
              <a:buNone/>
              <a:defRPr/>
            </a:lvl1pPr>
          </a:lstStyle>
          <a:p>
            <a:endParaRPr lang="en-US"/>
          </a:p>
        </p:txBody>
      </p:sp>
      <p:sp>
        <p:nvSpPr>
          <p:cNvPr id="9" name="Picture Placeholder 9"/>
          <p:cNvSpPr>
            <a:spLocks noGrp="1"/>
          </p:cNvSpPr>
          <p:nvPr>
            <p:ph type="pic" sz="quarter" idx="15"/>
          </p:nvPr>
        </p:nvSpPr>
        <p:spPr>
          <a:xfrm>
            <a:off x="3581403" y="1539252"/>
            <a:ext cx="2046111" cy="2830285"/>
          </a:xfrm>
        </p:spPr>
        <p:txBody>
          <a:bodyPr anchor="ctr" anchorCtr="0"/>
          <a:lstStyle>
            <a:lvl1pPr marL="0" indent="0" algn="ctr">
              <a:buNone/>
              <a:defRPr/>
            </a:lvl1pPr>
          </a:lstStyle>
          <a:p>
            <a:endParaRPr lang="en-US"/>
          </a:p>
        </p:txBody>
      </p:sp>
      <p:sp>
        <p:nvSpPr>
          <p:cNvPr id="11" name="Picture Placeholder 9"/>
          <p:cNvSpPr>
            <a:spLocks noGrp="1"/>
          </p:cNvSpPr>
          <p:nvPr>
            <p:ph type="pic" sz="quarter" idx="16"/>
          </p:nvPr>
        </p:nvSpPr>
        <p:spPr>
          <a:xfrm>
            <a:off x="6553203" y="1539252"/>
            <a:ext cx="2046111" cy="2830285"/>
          </a:xfrm>
        </p:spPr>
        <p:txBody>
          <a:bodyPr anchor="ctr" anchorCtr="0"/>
          <a:lstStyle>
            <a:lvl1pPr marL="0" indent="0" algn="ctr">
              <a:buNone/>
              <a:defRPr/>
            </a:lvl1pPr>
          </a:lstStyle>
          <a:p>
            <a:endParaRPr lang="en-US"/>
          </a:p>
        </p:txBody>
      </p:sp>
      <p:sp>
        <p:nvSpPr>
          <p:cNvPr id="18" name="Text Placeholder 17"/>
          <p:cNvSpPr>
            <a:spLocks noGrp="1"/>
          </p:cNvSpPr>
          <p:nvPr>
            <p:ph type="body" sz="quarter" idx="17" hasCustomPrompt="1"/>
          </p:nvPr>
        </p:nvSpPr>
        <p:spPr>
          <a:xfrm>
            <a:off x="304800" y="4633185"/>
            <a:ext cx="24384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0" name="Text Placeholder 19"/>
          <p:cNvSpPr>
            <a:spLocks noGrp="1"/>
          </p:cNvSpPr>
          <p:nvPr>
            <p:ph type="body" sz="quarter" idx="18"/>
          </p:nvPr>
        </p:nvSpPr>
        <p:spPr>
          <a:xfrm>
            <a:off x="304800" y="5060788"/>
            <a:ext cx="2438400" cy="1117600"/>
          </a:xfrm>
        </p:spPr>
        <p:txBody>
          <a:bodyPr>
            <a:normAutofit/>
          </a:bodyPr>
          <a:lstStyle>
            <a:lvl1pPr marL="0" indent="0" algn="ctr">
              <a:buNone/>
              <a:defRPr sz="1400"/>
            </a:lvl1pPr>
          </a:lstStyle>
          <a:p>
            <a:pPr lvl="0"/>
            <a:r>
              <a:rPr lang="en-US"/>
              <a:t>Click to</a:t>
            </a:r>
          </a:p>
        </p:txBody>
      </p:sp>
      <p:cxnSp>
        <p:nvCxnSpPr>
          <p:cNvPr id="22" name="Straight Connector 21"/>
          <p:cNvCxnSpPr/>
          <p:nvPr userDrawn="1"/>
        </p:nvCxnSpPr>
        <p:spPr>
          <a:xfrm>
            <a:off x="3095625"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6096000"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17"/>
          <p:cNvSpPr>
            <a:spLocks noGrp="1"/>
          </p:cNvSpPr>
          <p:nvPr>
            <p:ph type="body" sz="quarter" idx="19" hasCustomPrompt="1"/>
          </p:nvPr>
        </p:nvSpPr>
        <p:spPr>
          <a:xfrm>
            <a:off x="34290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8" name="Text Placeholder 19"/>
          <p:cNvSpPr>
            <a:spLocks noGrp="1"/>
          </p:cNvSpPr>
          <p:nvPr>
            <p:ph type="body" sz="quarter" idx="20"/>
          </p:nvPr>
        </p:nvSpPr>
        <p:spPr>
          <a:xfrm>
            <a:off x="3429000" y="5060788"/>
            <a:ext cx="2362200" cy="1117600"/>
          </a:xfrm>
        </p:spPr>
        <p:txBody>
          <a:bodyPr>
            <a:normAutofit/>
          </a:bodyPr>
          <a:lstStyle>
            <a:lvl1pPr marL="0" indent="0" algn="ctr">
              <a:buNone/>
              <a:defRPr sz="1400"/>
            </a:lvl1pPr>
          </a:lstStyle>
          <a:p>
            <a:pPr lvl="0"/>
            <a:r>
              <a:rPr lang="en-US"/>
              <a:t>Click to</a:t>
            </a:r>
          </a:p>
        </p:txBody>
      </p:sp>
      <p:sp>
        <p:nvSpPr>
          <p:cNvPr id="29" name="Text Placeholder 17"/>
          <p:cNvSpPr>
            <a:spLocks noGrp="1"/>
          </p:cNvSpPr>
          <p:nvPr>
            <p:ph type="body" sz="quarter" idx="21" hasCustomPrompt="1"/>
          </p:nvPr>
        </p:nvSpPr>
        <p:spPr>
          <a:xfrm>
            <a:off x="64008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30" name="Text Placeholder 19"/>
          <p:cNvSpPr>
            <a:spLocks noGrp="1"/>
          </p:cNvSpPr>
          <p:nvPr>
            <p:ph type="body" sz="quarter" idx="22"/>
          </p:nvPr>
        </p:nvSpPr>
        <p:spPr>
          <a:xfrm>
            <a:off x="6400800" y="5060788"/>
            <a:ext cx="2362200" cy="1117600"/>
          </a:xfrm>
        </p:spPr>
        <p:txBody>
          <a:bodyPr>
            <a:normAutofit/>
          </a:bodyPr>
          <a:lstStyle>
            <a:lvl1pPr marL="0" indent="0" algn="ctr">
              <a:buNone/>
              <a:defRPr sz="1400"/>
            </a:lvl1pPr>
          </a:lstStyle>
          <a:p>
            <a:pPr lvl="0"/>
            <a:r>
              <a:rPr lang="en-US"/>
              <a:t>Click to</a:t>
            </a:r>
          </a:p>
        </p:txBody>
      </p:sp>
      <p:sp>
        <p:nvSpPr>
          <p:cNvPr id="14" name="Title 1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4402561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4 People">
    <p:spTree>
      <p:nvGrpSpPr>
        <p:cNvPr id="1" name=""/>
        <p:cNvGrpSpPr/>
        <p:nvPr/>
      </p:nvGrpSpPr>
      <p:grpSpPr>
        <a:xfrm>
          <a:off x="0" y="0"/>
          <a:ext cx="0" cy="0"/>
          <a:chOff x="0" y="0"/>
          <a:chExt cx="0" cy="0"/>
        </a:xfrm>
      </p:grpSpPr>
      <p:sp>
        <p:nvSpPr>
          <p:cNvPr id="6" name="Rectangle 5"/>
          <p:cNvSpPr/>
          <p:nvPr userDrawn="1"/>
        </p:nvSpPr>
        <p:spPr>
          <a:xfrm>
            <a:off x="4572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6416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8260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70104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533400" y="1511300"/>
            <a:ext cx="1524000" cy="2133600"/>
          </a:xfrm>
        </p:spPr>
        <p:txBody>
          <a:bodyPr>
            <a:normAutofit/>
          </a:bodyPr>
          <a:lstStyle>
            <a:lvl1pPr marL="0" indent="0">
              <a:buNone/>
              <a:defRPr sz="1600"/>
            </a:lvl1pPr>
          </a:lstStyle>
          <a:p>
            <a:endParaRPr lang="en-US"/>
          </a:p>
        </p:txBody>
      </p:sp>
      <p:sp>
        <p:nvSpPr>
          <p:cNvPr id="22" name="Text Placeholder 20"/>
          <p:cNvSpPr>
            <a:spLocks noGrp="1"/>
          </p:cNvSpPr>
          <p:nvPr userDrawn="1">
            <p:ph type="body" sz="quarter" idx="18"/>
          </p:nvPr>
        </p:nvSpPr>
        <p:spPr>
          <a:xfrm>
            <a:off x="342900" y="4660907"/>
            <a:ext cx="1943101" cy="1530351"/>
          </a:xfrm>
        </p:spPr>
        <p:txBody>
          <a:bodyPr>
            <a:normAutofit/>
          </a:bodyPr>
          <a:lstStyle>
            <a:lvl1pPr marL="0" indent="0" algn="l">
              <a:buNone/>
              <a:defRPr sz="1400"/>
            </a:lvl1pPr>
          </a:lstStyle>
          <a:p>
            <a:pPr lvl="0"/>
            <a:r>
              <a:rPr lang="en-US"/>
              <a:t>Click </a:t>
            </a:r>
          </a:p>
        </p:txBody>
      </p:sp>
      <p:sp>
        <p:nvSpPr>
          <p:cNvPr id="26" name="Text Placeholder 25"/>
          <p:cNvSpPr>
            <a:spLocks noGrp="1"/>
          </p:cNvSpPr>
          <p:nvPr userDrawn="1">
            <p:ph type="body" sz="quarter" idx="21" hasCustomPrompt="1"/>
          </p:nvPr>
        </p:nvSpPr>
        <p:spPr>
          <a:xfrm>
            <a:off x="342899"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342899"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717800" y="1511300"/>
            <a:ext cx="1524000" cy="2133600"/>
          </a:xfrm>
        </p:spPr>
        <p:txBody>
          <a:bodyPr>
            <a:normAutofit/>
          </a:bodyPr>
          <a:lstStyle>
            <a:lvl1pPr marL="0" indent="0">
              <a:buNone/>
              <a:defRPr sz="1600"/>
            </a:lvl1pPr>
          </a:lstStyle>
          <a:p>
            <a:endParaRPr lang="en-US"/>
          </a:p>
        </p:txBody>
      </p:sp>
      <p:sp>
        <p:nvSpPr>
          <p:cNvPr id="40" name="Picture Placeholder 15"/>
          <p:cNvSpPr>
            <a:spLocks noGrp="1"/>
          </p:cNvSpPr>
          <p:nvPr userDrawn="1">
            <p:ph type="pic" sz="quarter" idx="24"/>
          </p:nvPr>
        </p:nvSpPr>
        <p:spPr>
          <a:xfrm>
            <a:off x="4902200" y="1511300"/>
            <a:ext cx="1524000" cy="2133600"/>
          </a:xfrm>
        </p:spPr>
        <p:txBody>
          <a:bodyPr>
            <a:normAutofit/>
          </a:bodyPr>
          <a:lstStyle>
            <a:lvl1pPr marL="0" indent="0">
              <a:buNone/>
              <a:defRPr sz="1600"/>
            </a:lvl1pPr>
          </a:lstStyle>
          <a:p>
            <a:endParaRPr lang="en-US"/>
          </a:p>
        </p:txBody>
      </p:sp>
      <p:sp>
        <p:nvSpPr>
          <p:cNvPr id="44" name="Picture Placeholder 15"/>
          <p:cNvSpPr>
            <a:spLocks noGrp="1"/>
          </p:cNvSpPr>
          <p:nvPr userDrawn="1">
            <p:ph type="pic" sz="quarter" idx="25"/>
          </p:nvPr>
        </p:nvSpPr>
        <p:spPr>
          <a:xfrm>
            <a:off x="7086600" y="1511300"/>
            <a:ext cx="1524000" cy="2133600"/>
          </a:xfrm>
        </p:spPr>
        <p:txBody>
          <a:bodyPr>
            <a:normAutofit/>
          </a:bodyPr>
          <a:lstStyle>
            <a:lvl1pPr marL="0" indent="0">
              <a:buNone/>
              <a:defRPr sz="1600"/>
            </a:lvl1pPr>
          </a:lstStyle>
          <a:p>
            <a:endParaRPr lang="en-US"/>
          </a:p>
        </p:txBody>
      </p:sp>
      <p:cxnSp>
        <p:nvCxnSpPr>
          <p:cNvPr id="46" name="Straight Connector 45"/>
          <p:cNvCxnSpPr/>
          <p:nvPr userDrawn="1"/>
        </p:nvCxnSpPr>
        <p:spPr>
          <a:xfrm>
            <a:off x="23622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45720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6753225"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70" name="Text Placeholder 20"/>
          <p:cNvSpPr>
            <a:spLocks noGrp="1"/>
          </p:cNvSpPr>
          <p:nvPr userDrawn="1">
            <p:ph type="body" sz="quarter" idx="26"/>
          </p:nvPr>
        </p:nvSpPr>
        <p:spPr>
          <a:xfrm>
            <a:off x="2514605" y="4660907"/>
            <a:ext cx="1904999" cy="1530351"/>
          </a:xfrm>
        </p:spPr>
        <p:txBody>
          <a:bodyPr>
            <a:normAutofit/>
          </a:bodyPr>
          <a:lstStyle>
            <a:lvl1pPr marL="0" indent="0" algn="l">
              <a:buNone/>
              <a:defRPr sz="1400"/>
            </a:lvl1pPr>
          </a:lstStyle>
          <a:p>
            <a:pPr lvl="0"/>
            <a:r>
              <a:rPr lang="en-US"/>
              <a:t>Click </a:t>
            </a:r>
          </a:p>
        </p:txBody>
      </p:sp>
      <p:sp>
        <p:nvSpPr>
          <p:cNvPr id="71" name="Text Placeholder 25"/>
          <p:cNvSpPr>
            <a:spLocks noGrp="1"/>
          </p:cNvSpPr>
          <p:nvPr userDrawn="1">
            <p:ph type="body" sz="quarter" idx="27" hasCustomPrompt="1"/>
          </p:nvPr>
        </p:nvSpPr>
        <p:spPr>
          <a:xfrm>
            <a:off x="25146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146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3" name="Text Placeholder 20"/>
          <p:cNvSpPr>
            <a:spLocks noGrp="1"/>
          </p:cNvSpPr>
          <p:nvPr userDrawn="1">
            <p:ph type="body" sz="quarter" idx="29"/>
          </p:nvPr>
        </p:nvSpPr>
        <p:spPr>
          <a:xfrm>
            <a:off x="4724405" y="4660907"/>
            <a:ext cx="1904999" cy="1530351"/>
          </a:xfrm>
        </p:spPr>
        <p:txBody>
          <a:bodyPr>
            <a:normAutofit/>
          </a:bodyPr>
          <a:lstStyle>
            <a:lvl1pPr marL="0" indent="0" algn="l">
              <a:buNone/>
              <a:defRPr sz="1400"/>
            </a:lvl1pPr>
          </a:lstStyle>
          <a:p>
            <a:pPr lvl="0"/>
            <a:r>
              <a:rPr lang="en-US"/>
              <a:t>Click </a:t>
            </a:r>
          </a:p>
        </p:txBody>
      </p:sp>
      <p:sp>
        <p:nvSpPr>
          <p:cNvPr id="74" name="Text Placeholder 25"/>
          <p:cNvSpPr>
            <a:spLocks noGrp="1"/>
          </p:cNvSpPr>
          <p:nvPr userDrawn="1">
            <p:ph type="body" sz="quarter" idx="30" hasCustomPrompt="1"/>
          </p:nvPr>
        </p:nvSpPr>
        <p:spPr>
          <a:xfrm>
            <a:off x="47244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6" name="Text Placeholder 20"/>
          <p:cNvSpPr>
            <a:spLocks noGrp="1"/>
          </p:cNvSpPr>
          <p:nvPr userDrawn="1">
            <p:ph type="body" sz="quarter" idx="32"/>
          </p:nvPr>
        </p:nvSpPr>
        <p:spPr>
          <a:xfrm>
            <a:off x="6886579" y="4660907"/>
            <a:ext cx="1904999" cy="1530351"/>
          </a:xfrm>
        </p:spPr>
        <p:txBody>
          <a:bodyPr>
            <a:normAutofit/>
          </a:bodyPr>
          <a:lstStyle>
            <a:lvl1pPr marL="0" indent="0" algn="l">
              <a:buNone/>
              <a:defRPr sz="1400"/>
            </a:lvl1pPr>
          </a:lstStyle>
          <a:p>
            <a:pPr lvl="0"/>
            <a:r>
              <a:rPr lang="en-US"/>
              <a:t>Click </a:t>
            </a:r>
          </a:p>
        </p:txBody>
      </p:sp>
      <p:sp>
        <p:nvSpPr>
          <p:cNvPr id="77" name="Text Placeholder 25"/>
          <p:cNvSpPr>
            <a:spLocks noGrp="1"/>
          </p:cNvSpPr>
          <p:nvPr userDrawn="1">
            <p:ph type="body" sz="quarter" idx="33" hasCustomPrompt="1"/>
          </p:nvPr>
        </p:nvSpPr>
        <p:spPr>
          <a:xfrm>
            <a:off x="6886576"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86576"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 name="Slide Number Placeholder 6"/>
          <p:cNvSpPr>
            <a:spLocks noGrp="1"/>
          </p:cNvSpPr>
          <p:nvPr>
            <p:ph type="sldNum" sz="quarter" idx="35"/>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3419894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 People Summary">
    <p:spTree>
      <p:nvGrpSpPr>
        <p:cNvPr id="1" name=""/>
        <p:cNvGrpSpPr/>
        <p:nvPr/>
      </p:nvGrpSpPr>
      <p:grpSpPr>
        <a:xfrm>
          <a:off x="0" y="0"/>
          <a:ext cx="0" cy="0"/>
          <a:chOff x="0" y="0"/>
          <a:chExt cx="0" cy="0"/>
        </a:xfrm>
      </p:grpSpPr>
      <p:sp>
        <p:nvSpPr>
          <p:cNvPr id="6" name="Rectangle 5"/>
          <p:cNvSpPr/>
          <p:nvPr userDrawn="1"/>
        </p:nvSpPr>
        <p:spPr>
          <a:xfrm>
            <a:off x="3810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5146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6482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67818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474519" y="1545599"/>
            <a:ext cx="1870364" cy="3157728"/>
          </a:xfrm>
        </p:spPr>
        <p:txBody>
          <a:bodyPr>
            <a:normAutofit/>
          </a:bodyPr>
          <a:lstStyle>
            <a:lvl1pPr marL="0" indent="0">
              <a:buNone/>
              <a:defRPr sz="2000"/>
            </a:lvl1pPr>
          </a:lstStyle>
          <a:p>
            <a:endParaRPr lang="en-US"/>
          </a:p>
        </p:txBody>
      </p:sp>
      <p:sp>
        <p:nvSpPr>
          <p:cNvPr id="26" name="Text Placeholder 25"/>
          <p:cNvSpPr>
            <a:spLocks noGrp="1"/>
          </p:cNvSpPr>
          <p:nvPr userDrawn="1">
            <p:ph type="body" sz="quarter" idx="21" hasCustomPrompt="1"/>
          </p:nvPr>
        </p:nvSpPr>
        <p:spPr>
          <a:xfrm>
            <a:off x="4572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4572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608119" y="1545599"/>
            <a:ext cx="1870364" cy="3157728"/>
          </a:xfrm>
        </p:spPr>
        <p:txBody>
          <a:bodyPr>
            <a:normAutofit/>
          </a:bodyPr>
          <a:lstStyle>
            <a:lvl1pPr marL="0" indent="0">
              <a:buNone/>
              <a:defRPr sz="2000"/>
            </a:lvl1pPr>
          </a:lstStyle>
          <a:p>
            <a:endParaRPr lang="en-US"/>
          </a:p>
        </p:txBody>
      </p:sp>
      <p:sp>
        <p:nvSpPr>
          <p:cNvPr id="40" name="Picture Placeholder 15"/>
          <p:cNvSpPr>
            <a:spLocks noGrp="1"/>
          </p:cNvSpPr>
          <p:nvPr userDrawn="1">
            <p:ph type="pic" sz="quarter" idx="24"/>
          </p:nvPr>
        </p:nvSpPr>
        <p:spPr>
          <a:xfrm>
            <a:off x="4741719" y="1545599"/>
            <a:ext cx="1870364" cy="3157728"/>
          </a:xfrm>
        </p:spPr>
        <p:txBody>
          <a:bodyPr>
            <a:normAutofit/>
          </a:bodyPr>
          <a:lstStyle>
            <a:lvl1pPr marL="0" indent="0">
              <a:buNone/>
              <a:defRPr sz="2000"/>
            </a:lvl1pPr>
          </a:lstStyle>
          <a:p>
            <a:endParaRPr lang="en-US"/>
          </a:p>
        </p:txBody>
      </p:sp>
      <p:sp>
        <p:nvSpPr>
          <p:cNvPr id="44" name="Picture Placeholder 15"/>
          <p:cNvSpPr>
            <a:spLocks noGrp="1"/>
          </p:cNvSpPr>
          <p:nvPr userDrawn="1">
            <p:ph type="pic" sz="quarter" idx="25"/>
          </p:nvPr>
        </p:nvSpPr>
        <p:spPr>
          <a:xfrm>
            <a:off x="6875319" y="1545599"/>
            <a:ext cx="1870364" cy="3157728"/>
          </a:xfrm>
        </p:spPr>
        <p:txBody>
          <a:bodyPr>
            <a:normAutofit/>
          </a:bodyPr>
          <a:lstStyle>
            <a:lvl1pPr marL="0" indent="0">
              <a:buNone/>
              <a:defRPr sz="2000"/>
            </a:lvl1pPr>
          </a:lstStyle>
          <a:p>
            <a:endParaRPr lang="en-US"/>
          </a:p>
        </p:txBody>
      </p:sp>
      <p:sp>
        <p:nvSpPr>
          <p:cNvPr id="71" name="Text Placeholder 25"/>
          <p:cNvSpPr>
            <a:spLocks noGrp="1"/>
          </p:cNvSpPr>
          <p:nvPr userDrawn="1">
            <p:ph type="body" sz="quarter" idx="27" hasCustomPrompt="1"/>
          </p:nvPr>
        </p:nvSpPr>
        <p:spPr>
          <a:xfrm>
            <a:off x="25908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908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4" name="Text Placeholder 25"/>
          <p:cNvSpPr>
            <a:spLocks noGrp="1"/>
          </p:cNvSpPr>
          <p:nvPr userDrawn="1">
            <p:ph type="body" sz="quarter" idx="30" hasCustomPrompt="1"/>
          </p:nvPr>
        </p:nvSpPr>
        <p:spPr>
          <a:xfrm>
            <a:off x="47244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7" name="Text Placeholder 25"/>
          <p:cNvSpPr>
            <a:spLocks noGrp="1"/>
          </p:cNvSpPr>
          <p:nvPr userDrawn="1">
            <p:ph type="body" sz="quarter" idx="33" hasCustomPrompt="1"/>
          </p:nvPr>
        </p:nvSpPr>
        <p:spPr>
          <a:xfrm>
            <a:off x="6858000" y="5002031"/>
            <a:ext cx="1981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58000" y="5480433"/>
            <a:ext cx="19812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9" name="Slide Number Placeholder 8"/>
          <p:cNvSpPr>
            <a:spLocks noGrp="1"/>
          </p:cNvSpPr>
          <p:nvPr>
            <p:ph type="sldNum" sz="quarter" idx="43"/>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8536706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Item Detail">
    <p:spTree>
      <p:nvGrpSpPr>
        <p:cNvPr id="1" name=""/>
        <p:cNvGrpSpPr/>
        <p:nvPr/>
      </p:nvGrpSpPr>
      <p:grpSpPr>
        <a:xfrm>
          <a:off x="0" y="0"/>
          <a:ext cx="0" cy="0"/>
          <a:chOff x="0" y="0"/>
          <a:chExt cx="0" cy="0"/>
        </a:xfrm>
      </p:grpSpPr>
      <p:sp>
        <p:nvSpPr>
          <p:cNvPr id="12" name="Rectangle 11"/>
          <p:cNvSpPr/>
          <p:nvPr userDrawn="1"/>
        </p:nvSpPr>
        <p:spPr>
          <a:xfrm>
            <a:off x="533400" y="1396999"/>
            <a:ext cx="3200400" cy="4368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6" name="Slide Number Placeholder 5"/>
          <p:cNvSpPr>
            <a:spLocks noGrp="1"/>
          </p:cNvSpPr>
          <p:nvPr userDrawn="1">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0" name="Picture Placeholder 9"/>
          <p:cNvSpPr>
            <a:spLocks noGrp="1"/>
          </p:cNvSpPr>
          <p:nvPr userDrawn="1">
            <p:ph type="pic" sz="quarter" idx="14"/>
          </p:nvPr>
        </p:nvSpPr>
        <p:spPr>
          <a:xfrm>
            <a:off x="609600" y="1498599"/>
            <a:ext cx="3048000" cy="4165600"/>
          </a:xfrm>
        </p:spPr>
        <p:txBody>
          <a:bodyPr/>
          <a:lstStyle>
            <a:lvl1pPr marL="0" indent="0">
              <a:buNone/>
              <a:defRPr/>
            </a:lvl1pPr>
          </a:lstStyle>
          <a:p>
            <a:endParaRPr lang="en-US"/>
          </a:p>
        </p:txBody>
      </p:sp>
      <p:sp>
        <p:nvSpPr>
          <p:cNvPr id="7" name="Text Placeholder 6"/>
          <p:cNvSpPr>
            <a:spLocks noGrp="1"/>
          </p:cNvSpPr>
          <p:nvPr userDrawn="1">
            <p:ph type="body" sz="quarter" idx="15" hasCustomPrompt="1"/>
          </p:nvPr>
        </p:nvSpPr>
        <p:spPr>
          <a:xfrm>
            <a:off x="4038600" y="1485900"/>
            <a:ext cx="3352800" cy="508000"/>
          </a:xfrm>
        </p:spPr>
        <p:txBody>
          <a:bodyPr>
            <a:noAutofit/>
          </a:bodyPr>
          <a:lstStyle>
            <a:lvl1pPr marL="0" indent="0">
              <a:buNone/>
              <a:defRPr sz="2800">
                <a:latin typeface="Franklin Gothic Medium Cond" panose="020B0606030402020204" pitchFamily="34" charset="0"/>
              </a:defRPr>
            </a:lvl1pPr>
          </a:lstStyle>
          <a:p>
            <a:pPr lvl="0"/>
            <a:r>
              <a:rPr lang="en-US"/>
              <a:t>CLICK </a:t>
            </a:r>
          </a:p>
        </p:txBody>
      </p:sp>
      <p:sp>
        <p:nvSpPr>
          <p:cNvPr id="11" name="Text Placeholder 6"/>
          <p:cNvSpPr>
            <a:spLocks noGrp="1"/>
          </p:cNvSpPr>
          <p:nvPr userDrawn="1">
            <p:ph type="body" sz="quarter" idx="16" hasCustomPrompt="1"/>
          </p:nvPr>
        </p:nvSpPr>
        <p:spPr>
          <a:xfrm>
            <a:off x="4038600" y="2032000"/>
            <a:ext cx="3352800" cy="406400"/>
          </a:xfrm>
        </p:spPr>
        <p:txBody>
          <a:bodyPr>
            <a:noAutofit/>
          </a:bodyPr>
          <a:lstStyle>
            <a:lvl1pPr marL="0" indent="0">
              <a:buNone/>
              <a:defRPr sz="2000">
                <a:solidFill>
                  <a:schemeClr val="bg2">
                    <a:lumMod val="65000"/>
                  </a:schemeClr>
                </a:solidFill>
                <a:latin typeface="Franklin Gothic Medium Cond" panose="020B0606030402020204" pitchFamily="34" charset="0"/>
              </a:defRPr>
            </a:lvl1pPr>
          </a:lstStyle>
          <a:p>
            <a:pPr lvl="0"/>
            <a:r>
              <a:rPr lang="en-US"/>
              <a:t>CLICK </a:t>
            </a:r>
          </a:p>
        </p:txBody>
      </p:sp>
      <p:sp>
        <p:nvSpPr>
          <p:cNvPr id="13" name="Text Placeholder 12"/>
          <p:cNvSpPr>
            <a:spLocks noGrp="1"/>
          </p:cNvSpPr>
          <p:nvPr userDrawn="1">
            <p:ph type="body" sz="quarter" idx="17"/>
          </p:nvPr>
        </p:nvSpPr>
        <p:spPr>
          <a:xfrm>
            <a:off x="4038600" y="2476500"/>
            <a:ext cx="4724400" cy="1320800"/>
          </a:xfrm>
        </p:spPr>
        <p:txBody>
          <a:bodyPr>
            <a:normAutofit/>
          </a:bodyPr>
          <a:lstStyle>
            <a:lvl1pPr marL="0" indent="0">
              <a:buNone/>
              <a:defRPr sz="1400"/>
            </a:lvl1pPr>
          </a:lstStyle>
          <a:p>
            <a:pPr lvl="0"/>
            <a:r>
              <a:rPr lang="en-US"/>
              <a:t>Click to edit Master text</a:t>
            </a:r>
          </a:p>
        </p:txBody>
      </p:sp>
      <p:sp>
        <p:nvSpPr>
          <p:cNvPr id="17" name="Text Placeholder 16"/>
          <p:cNvSpPr>
            <a:spLocks noGrp="1"/>
          </p:cNvSpPr>
          <p:nvPr userDrawn="1">
            <p:ph type="body" sz="quarter" idx="18" hasCustomPrompt="1"/>
          </p:nvPr>
        </p:nvSpPr>
        <p:spPr>
          <a:xfrm>
            <a:off x="4038600" y="4305300"/>
            <a:ext cx="4876800" cy="1524000"/>
          </a:xfrm>
        </p:spPr>
        <p:txBody>
          <a:bodyPr>
            <a:normAutofit/>
          </a:bodyPr>
          <a:lstStyle>
            <a:lvl1pPr marL="342882" indent="-342882">
              <a:buFont typeface="Wingdings" panose="05000000000000000000" pitchFamily="2" charset="2"/>
              <a:buChar char="ü"/>
              <a:defRPr sz="1400">
                <a:solidFill>
                  <a:schemeClr val="bg2">
                    <a:lumMod val="65000"/>
                  </a:schemeClr>
                </a:solidFill>
                <a:latin typeface="Franklin Gothic Medium Cond" panose="020B0606030402020204" pitchFamily="34" charset="0"/>
              </a:defRPr>
            </a:lvl1pPr>
          </a:lstStyle>
          <a:p>
            <a:pPr lvl="0"/>
            <a:r>
              <a:rPr lang="en-US"/>
              <a:t>CLICK TO EDIT MASTER TEXT STYLES</a:t>
            </a:r>
          </a:p>
          <a:p>
            <a:pPr lvl="0"/>
            <a:endParaRPr lang="en-US"/>
          </a:p>
        </p:txBody>
      </p:sp>
      <p:sp>
        <p:nvSpPr>
          <p:cNvPr id="21" name="Text Placeholder 6"/>
          <p:cNvSpPr>
            <a:spLocks noGrp="1"/>
          </p:cNvSpPr>
          <p:nvPr userDrawn="1">
            <p:ph type="body" sz="quarter" idx="19" hasCustomPrompt="1"/>
          </p:nvPr>
        </p:nvSpPr>
        <p:spPr>
          <a:xfrm>
            <a:off x="4038600" y="3797300"/>
            <a:ext cx="3352800" cy="508000"/>
          </a:xfrm>
        </p:spPr>
        <p:txBody>
          <a:bodyPr>
            <a:noAutofit/>
          </a:bodyPr>
          <a:lstStyle>
            <a:lvl1pPr marL="0" indent="0">
              <a:buNone/>
              <a:defRPr sz="2000">
                <a:latin typeface="Franklin Gothic Medium Cond" panose="020B0606030402020204" pitchFamily="34" charset="0"/>
              </a:defRPr>
            </a:lvl1pPr>
          </a:lstStyle>
          <a:p>
            <a:pPr lvl="0"/>
            <a:r>
              <a:rPr lang="en-US"/>
              <a:t>CLICK </a:t>
            </a:r>
          </a:p>
        </p:txBody>
      </p:sp>
      <p:cxnSp>
        <p:nvCxnSpPr>
          <p:cNvPr id="23" name="Straight Connector 22"/>
          <p:cNvCxnSpPr/>
          <p:nvPr userDrawn="1"/>
        </p:nvCxnSpPr>
        <p:spPr>
          <a:xfrm>
            <a:off x="4038600" y="3746500"/>
            <a:ext cx="4876800"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6905166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p:txBody>
      </p: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13088455"/>
      </p:ext>
    </p:extLst>
  </p:cSld>
  <p:clrMapOvr>
    <a:overrideClrMapping bg1="lt1" tx1="dk1" bg2="lt2" tx2="dk2" accent1="accent1" accent2="accent2" accent3="accent3" accent4="accent4" accent5="accent5" accent6="accent6" hlink="hlink" folHlink="folHlink"/>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Object with Intro">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Tree>
    <p:extLst>
      <p:ext uri="{BB962C8B-B14F-4D97-AF65-F5344CB8AC3E}">
        <p14:creationId xmlns:p14="http://schemas.microsoft.com/office/powerpoint/2010/main" val="2971870958"/>
      </p:ext>
    </p:extLst>
  </p:cSld>
  <p:clrMapOvr>
    <a:overrideClrMapping bg1="lt1" tx1="dk1" bg2="lt2" tx2="dk2" accent1="accent1" accent2="accent2" accent3="accent3" accent4="accent4" accent5="accent5" accent6="accent6" hlink="hlink" folHlink="folHlink"/>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Picture with Bullet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285737" indent="-285737">
              <a:buFont typeface="Wingdings" panose="05000000000000000000" pitchFamily="2" charset="2"/>
              <a:buChar char="§"/>
              <a:defRPr sz="20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1154305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Object with Intro and Bullets">
    <p:spTree>
      <p:nvGrpSpPr>
        <p:cNvPr id="1" name=""/>
        <p:cNvGrpSpPr/>
        <p:nvPr/>
      </p:nvGrpSpPr>
      <p:grpSpPr>
        <a:xfrm>
          <a:off x="0" y="0"/>
          <a:ext cx="0" cy="0"/>
          <a:chOff x="0" y="0"/>
          <a:chExt cx="0" cy="0"/>
        </a:xfrm>
      </p:grpSpPr>
      <p:sp>
        <p:nvSpPr>
          <p:cNvPr id="11" name="Text Placeholder 10"/>
          <p:cNvSpPr>
            <a:spLocks noGrp="1"/>
          </p:cNvSpPr>
          <p:nvPr userDrawn="1">
            <p:ph type="body" sz="quarter" idx="14"/>
          </p:nvPr>
        </p:nvSpPr>
        <p:spPr>
          <a:xfrm>
            <a:off x="4343400" y="2154866"/>
            <a:ext cx="4343400" cy="3915735"/>
          </a:xfrm>
        </p:spPr>
        <p:txBody>
          <a:bodyPr>
            <a:normAutofit/>
          </a:bodyPr>
          <a:lstStyle>
            <a:lvl1pPr marL="285737" indent="-285737">
              <a:buFont typeface="Wingdings" panose="05000000000000000000" pitchFamily="2" charset="2"/>
              <a:buChar char="§"/>
              <a:defRPr sz="2000"/>
            </a:lvl1pPr>
          </a:lstStyle>
          <a:p>
            <a:pPr lvl="0"/>
            <a:r>
              <a:rPr lang="en-US"/>
              <a:t>Click to edit Master text styles</a:t>
            </a:r>
          </a:p>
        </p:txBody>
      </p:sp>
      <p:sp>
        <p:nvSpPr>
          <p:cNvPr id="10" name="Title 9"/>
          <p:cNvSpPr>
            <a:spLocks noGrp="1"/>
          </p:cNvSpPr>
          <p:nvPr>
            <p:ph type="title"/>
          </p:nvPr>
        </p:nvSpPr>
        <p:spPr/>
        <p:txBody>
          <a:bodyPr/>
          <a:lstStyle/>
          <a:p>
            <a:r>
              <a:rPr lang="en-US"/>
              <a:t>Click to edit Master title style</a:t>
            </a:r>
          </a:p>
        </p:txBody>
      </p:sp>
      <p:sp>
        <p:nvSpPr>
          <p:cNvPr id="3" name="Content Placeholder 2"/>
          <p:cNvSpPr>
            <a:spLocks noGrp="1"/>
          </p:cNvSpPr>
          <p:nvPr>
            <p:ph sz="quarter" idx="17"/>
          </p:nvPr>
        </p:nvSpPr>
        <p:spPr>
          <a:xfrm>
            <a:off x="457200" y="2154774"/>
            <a:ext cx="3733800" cy="3915833"/>
          </a:xfrm>
        </p:spPr>
        <p:txBody>
          <a:bodyPr/>
          <a:lstStyle>
            <a:lvl1pPr marL="0" indent="0">
              <a:buNone/>
              <a:defRPr/>
            </a:lvl1pPr>
          </a:lstStyle>
          <a:p>
            <a:pPr lvl="0"/>
            <a:endParaRPr lang="en-US"/>
          </a:p>
        </p:txBody>
      </p:sp>
      <p:sp>
        <p:nvSpPr>
          <p:cNvPr id="12"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38024163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Picture with Paragraph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1" name="Text Placeholder 10"/>
          <p:cNvSpPr>
            <a:spLocks noGrp="1"/>
          </p:cNvSpPr>
          <p:nvPr userDrawn="1">
            <p:ph type="body" sz="quarter" idx="14"/>
          </p:nvPr>
        </p:nvSpPr>
        <p:spPr>
          <a:xfrm>
            <a:off x="4343400" y="1600200"/>
            <a:ext cx="4343400" cy="4470400"/>
          </a:xfrm>
        </p:spPr>
        <p:txBody>
          <a:bodyPr>
            <a:normAutofit/>
          </a:bodyPr>
          <a:lstStyle>
            <a:lvl1pPr marL="0" indent="0">
              <a:buNone/>
              <a:defRPr sz="1400"/>
            </a:lvl1pPr>
          </a:lstStyle>
          <a:p>
            <a:pPr lvl="0"/>
            <a:r>
              <a:rPr lang="en-US"/>
              <a:t>Click to edit Master text styles</a:t>
            </a: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5486084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Screen Shot with Annotations">
    <p:spTree>
      <p:nvGrpSpPr>
        <p:cNvPr id="1" name=""/>
        <p:cNvGrpSpPr/>
        <p:nvPr/>
      </p:nvGrpSpPr>
      <p:grpSpPr>
        <a:xfrm>
          <a:off x="0" y="0"/>
          <a:ext cx="0" cy="0"/>
          <a:chOff x="0" y="0"/>
          <a:chExt cx="0" cy="0"/>
        </a:xfrm>
      </p:grpSpPr>
      <p:sp>
        <p:nvSpPr>
          <p:cNvPr id="7" name="Rectangle 6"/>
          <p:cNvSpPr/>
          <p:nvPr userDrawn="1"/>
        </p:nvSpPr>
        <p:spPr>
          <a:xfrm>
            <a:off x="381000" y="1600200"/>
            <a:ext cx="3810000" cy="44704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b="1" cap="none" spc="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3" name="Picture Placeholder 12"/>
          <p:cNvSpPr>
            <a:spLocks noGrp="1"/>
          </p:cNvSpPr>
          <p:nvPr userDrawn="1">
            <p:ph type="pic" sz="quarter" idx="15"/>
          </p:nvPr>
        </p:nvSpPr>
        <p:spPr>
          <a:xfrm>
            <a:off x="457200" y="1701800"/>
            <a:ext cx="3657600" cy="4267200"/>
          </a:xfrm>
        </p:spPr>
        <p:txBody>
          <a:bodyPr/>
          <a:lstStyle>
            <a:lvl1pPr marL="0" indent="0">
              <a:buNone/>
              <a:defRPr/>
            </a:lvl1pPr>
          </a:lstStyle>
          <a:p>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3176278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Three Objects">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lvl1pPr>
              <a:defRPr>
                <a:latin typeface="+mj-lt"/>
              </a:defRPr>
            </a:lvl1p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atin typeface="+mj-lt"/>
              </a:defRPr>
            </a:lvl1pPr>
          </a:lstStyle>
          <a:p>
            <a:pPr lvl="0"/>
            <a:r>
              <a:rPr lang="en-US"/>
              <a:t>Click to edit Master text styles</a:t>
            </a:r>
          </a:p>
        </p:txBody>
      </p:sp>
      <p:sp>
        <p:nvSpPr>
          <p:cNvPr id="7" name="Content Placeholder 6"/>
          <p:cNvSpPr>
            <a:spLocks noGrp="1"/>
          </p:cNvSpPr>
          <p:nvPr>
            <p:ph sz="quarter" idx="14"/>
          </p:nvPr>
        </p:nvSpPr>
        <p:spPr>
          <a:xfrm>
            <a:off x="457203" y="2070101"/>
            <a:ext cx="2628900" cy="2641600"/>
          </a:xfrm>
        </p:spPr>
        <p:txBody>
          <a:bodyPr/>
          <a:lstStyle>
            <a:lvl1pPr marL="0" indent="0">
              <a:buNone/>
              <a:defRPr>
                <a:latin typeface="+mj-lt"/>
              </a:defRPr>
            </a:lvl1pPr>
          </a:lstStyle>
          <a:p>
            <a:pPr lvl="0"/>
            <a:endParaRPr lang="en-US"/>
          </a:p>
        </p:txBody>
      </p:sp>
      <p:sp>
        <p:nvSpPr>
          <p:cNvPr id="3" name="Text Placeholder 2"/>
          <p:cNvSpPr>
            <a:spLocks noGrp="1"/>
          </p:cNvSpPr>
          <p:nvPr>
            <p:ph type="body" sz="quarter" idx="15"/>
          </p:nvPr>
        </p:nvSpPr>
        <p:spPr>
          <a:xfrm>
            <a:off x="457203" y="4711707"/>
            <a:ext cx="2628900" cy="495300"/>
          </a:xfrm>
        </p:spPr>
        <p:txBody>
          <a:bodyPr lIns="0" tIns="0" rIns="0" bIns="0">
            <a:noAutofit/>
          </a:bodyPr>
          <a:lstStyle>
            <a:lvl1pPr marL="0" indent="0">
              <a:buNone/>
              <a:defRPr sz="1600">
                <a:solidFill>
                  <a:schemeClr val="accent5">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0" name="Text Placeholder 2"/>
          <p:cNvSpPr>
            <a:spLocks noGrp="1"/>
          </p:cNvSpPr>
          <p:nvPr>
            <p:ph type="body" sz="quarter" idx="16"/>
          </p:nvPr>
        </p:nvSpPr>
        <p:spPr>
          <a:xfrm>
            <a:off x="457203" y="5118107"/>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1" name="Content Placeholder 6"/>
          <p:cNvSpPr>
            <a:spLocks noGrp="1"/>
          </p:cNvSpPr>
          <p:nvPr>
            <p:ph sz="quarter" idx="17"/>
          </p:nvPr>
        </p:nvSpPr>
        <p:spPr>
          <a:xfrm>
            <a:off x="3257551" y="2070100"/>
            <a:ext cx="2628900" cy="2641600"/>
          </a:xfrm>
        </p:spPr>
        <p:txBody>
          <a:bodyPr/>
          <a:lstStyle>
            <a:lvl1pPr marL="0" indent="0">
              <a:buNone/>
              <a:defRPr>
                <a:latin typeface="+mj-lt"/>
              </a:defRPr>
            </a:lvl1pPr>
          </a:lstStyle>
          <a:p>
            <a:pPr lvl="0"/>
            <a:endParaRPr lang="en-US"/>
          </a:p>
        </p:txBody>
      </p:sp>
      <p:sp>
        <p:nvSpPr>
          <p:cNvPr id="12" name="Text Placeholder 2"/>
          <p:cNvSpPr>
            <a:spLocks noGrp="1"/>
          </p:cNvSpPr>
          <p:nvPr>
            <p:ph type="body" sz="quarter" idx="18"/>
          </p:nvPr>
        </p:nvSpPr>
        <p:spPr>
          <a:xfrm>
            <a:off x="3257551" y="4711706"/>
            <a:ext cx="2628900" cy="495300"/>
          </a:xfrm>
        </p:spPr>
        <p:txBody>
          <a:bodyPr lIns="0" tIns="0" rIns="0" bIns="0">
            <a:noAutofit/>
          </a:bodyPr>
          <a:lstStyle>
            <a:lvl1pPr marL="0" indent="0">
              <a:buNone/>
              <a:defRPr sz="1600">
                <a:solidFill>
                  <a:schemeClr val="accent4">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3" name="Text Placeholder 2"/>
          <p:cNvSpPr>
            <a:spLocks noGrp="1"/>
          </p:cNvSpPr>
          <p:nvPr>
            <p:ph type="body" sz="quarter" idx="19"/>
          </p:nvPr>
        </p:nvSpPr>
        <p:spPr>
          <a:xfrm>
            <a:off x="3257551"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4" name="Content Placeholder 6"/>
          <p:cNvSpPr>
            <a:spLocks noGrp="1"/>
          </p:cNvSpPr>
          <p:nvPr>
            <p:ph sz="quarter" idx="20"/>
          </p:nvPr>
        </p:nvSpPr>
        <p:spPr>
          <a:xfrm>
            <a:off x="6057903" y="2070100"/>
            <a:ext cx="2628900" cy="2641600"/>
          </a:xfrm>
        </p:spPr>
        <p:txBody>
          <a:bodyPr/>
          <a:lstStyle>
            <a:lvl1pPr marL="0" indent="0">
              <a:buNone/>
              <a:defRPr>
                <a:latin typeface="+mj-lt"/>
              </a:defRPr>
            </a:lvl1pPr>
          </a:lstStyle>
          <a:p>
            <a:pPr lvl="0"/>
            <a:endParaRPr lang="en-US"/>
          </a:p>
        </p:txBody>
      </p:sp>
      <p:sp>
        <p:nvSpPr>
          <p:cNvPr id="15" name="Text Placeholder 2"/>
          <p:cNvSpPr>
            <a:spLocks noGrp="1"/>
          </p:cNvSpPr>
          <p:nvPr>
            <p:ph type="body" sz="quarter" idx="21"/>
          </p:nvPr>
        </p:nvSpPr>
        <p:spPr>
          <a:xfrm>
            <a:off x="6057903" y="4711706"/>
            <a:ext cx="2628900" cy="495300"/>
          </a:xfrm>
        </p:spPr>
        <p:txBody>
          <a:bodyPr lIns="0" tIns="0" rIns="0" bIns="0">
            <a:noAutofit/>
          </a:bodyPr>
          <a:lstStyle>
            <a:lvl1pPr marL="0" indent="0">
              <a:buNone/>
              <a:defRPr sz="1600">
                <a:solidFill>
                  <a:schemeClr val="accent2">
                    <a:lumMod val="75000"/>
                  </a:schemeClr>
                </a:solidFill>
                <a:latin typeface="Bebas Neue"/>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
        <p:nvSpPr>
          <p:cNvPr id="16" name="Text Placeholder 2"/>
          <p:cNvSpPr>
            <a:spLocks noGrp="1"/>
          </p:cNvSpPr>
          <p:nvPr>
            <p:ph type="body" sz="quarter" idx="22"/>
          </p:nvPr>
        </p:nvSpPr>
        <p:spPr>
          <a:xfrm>
            <a:off x="6057903" y="5118106"/>
            <a:ext cx="2628900" cy="1073151"/>
          </a:xfrm>
        </p:spPr>
        <p:txBody>
          <a:bodyPr lIns="0" tIns="0" rIns="0" bIns="0">
            <a:noAutofit/>
          </a:bodyPr>
          <a:lstStyle>
            <a:lvl1pPr marL="0" indent="0">
              <a:buNone/>
              <a:defRPr sz="1400">
                <a:latin typeface="+mj-lt"/>
              </a:defRPr>
            </a:lvl1pPr>
            <a:lvl2pPr marL="457178" indent="0">
              <a:buNone/>
              <a:defRPr sz="1800"/>
            </a:lvl2pPr>
            <a:lvl3pPr marL="914354" indent="0">
              <a:buNone/>
              <a:defRPr sz="1600"/>
            </a:lvl3pPr>
            <a:lvl4pPr marL="1371532" indent="0">
              <a:buNone/>
              <a:defRPr sz="1400"/>
            </a:lvl4pPr>
            <a:lvl5pPr marL="1828709" indent="0">
              <a:buNone/>
              <a:defRPr sz="1400"/>
            </a:lvl5pPr>
          </a:lstStyle>
          <a:p>
            <a:pPr lvl="0"/>
            <a:r>
              <a:rPr lang="en-US"/>
              <a:t>Click to edit Master text styles</a:t>
            </a:r>
          </a:p>
        </p:txBody>
      </p:sp>
    </p:spTree>
    <p:extLst>
      <p:ext uri="{BB962C8B-B14F-4D97-AF65-F5344CB8AC3E}">
        <p14:creationId xmlns:p14="http://schemas.microsoft.com/office/powerpoint/2010/main" val="146440328"/>
      </p:ext>
    </p:extLst>
  </p:cSld>
  <p:clrMapOvr>
    <a:overrideClrMapping bg1="lt1" tx1="dk1" bg2="lt2" tx2="dk2" accent1="accent1" accent2="accent2" accent3="accent3" accent4="accent4" accent5="accent5" accent6="accent6" hlink="hlink" folHlink="folHlink"/>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4885249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4" name="Content Placeholder 3"/>
          <p:cNvSpPr>
            <a:spLocks noGrp="1"/>
          </p:cNvSpPr>
          <p:nvPr>
            <p:ph sz="half" idx="2"/>
          </p:nvPr>
        </p:nvSpPr>
        <p:spPr>
          <a:xfrm>
            <a:off x="4648200" y="1717488"/>
            <a:ext cx="4038600" cy="4473769"/>
          </a:xfrm>
        </p:spPr>
        <p:txBody>
          <a:bodyPr>
            <a:normAutofit/>
          </a:bodyPr>
          <a:lstStyle>
            <a:lvl1pPr marL="0" indent="0">
              <a:buNone/>
              <a:defRPr sz="16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8" name="Title 7"/>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9761581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3" y="1535113"/>
            <a:ext cx="4040188"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5" name="Text Placeholder 4"/>
          <p:cNvSpPr>
            <a:spLocks noGrp="1"/>
          </p:cNvSpPr>
          <p:nvPr>
            <p:ph type="body" sz="quarter" idx="3"/>
          </p:nvPr>
        </p:nvSpPr>
        <p:spPr>
          <a:xfrm>
            <a:off x="4645030" y="1535113"/>
            <a:ext cx="4041775" cy="639763"/>
          </a:xfrm>
        </p:spPr>
        <p:txBody>
          <a:bodyPr anchor="b">
            <a:normAutofit/>
          </a:bodyPr>
          <a:lstStyle>
            <a:lvl1pPr marL="0" indent="0">
              <a:buNone/>
              <a:defRPr sz="2000" b="0">
                <a:latin typeface="Bebas Neue" pitchFamily="34" charset="0"/>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75"/>
            <a:ext cx="4041775" cy="4016376"/>
          </a:xfrm>
        </p:spPr>
        <p:txBody>
          <a:bodyPr/>
          <a:lstStyle>
            <a:lvl1pPr>
              <a:defRPr sz="2400">
                <a:latin typeface="+mj-lt"/>
              </a:defRPr>
            </a:lvl1pPr>
            <a:lvl2pPr>
              <a:defRPr sz="2000">
                <a:latin typeface="+mj-lt"/>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p:txBody>
      </p:sp>
      <p:sp>
        <p:nvSpPr>
          <p:cNvPr id="11" name="Title 10"/>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120678810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Below">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3124200"/>
          </a:xfrm>
        </p:spPr>
        <p:txBody>
          <a:bodyPr anchor="ctr" anchorCtr="0"/>
          <a:lstStyle>
            <a:lvl1pPr marL="0" indent="0" algn="ctr">
              <a:buNone/>
              <a:defRPr/>
            </a:lvl1pPr>
          </a:lstStyle>
          <a:p>
            <a:endParaRPr lang="en-US"/>
          </a:p>
        </p:txBody>
      </p:sp>
      <p:sp>
        <p:nvSpPr>
          <p:cNvPr id="8" name="Rectangle 7"/>
          <p:cNvSpPr/>
          <p:nvPr userDrawn="1"/>
        </p:nvSpPr>
        <p:spPr>
          <a:xfrm>
            <a:off x="0" y="3124200"/>
            <a:ext cx="9144000" cy="76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9" name="Isosceles Triangle 8"/>
          <p:cNvSpPr/>
          <p:nvPr userDrawn="1"/>
        </p:nvSpPr>
        <p:spPr>
          <a:xfrm rot="10800000">
            <a:off x="838204" y="3200399"/>
            <a:ext cx="304801" cy="22860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6" name="Text Placeholder 5"/>
          <p:cNvSpPr>
            <a:spLocks noGrp="1"/>
          </p:cNvSpPr>
          <p:nvPr>
            <p:ph type="body" sz="quarter" idx="14"/>
          </p:nvPr>
        </p:nvSpPr>
        <p:spPr>
          <a:xfrm>
            <a:off x="381000" y="4127499"/>
            <a:ext cx="8382000" cy="2063752"/>
          </a:xfrm>
        </p:spPr>
        <p:txBody>
          <a:bodyPr numCol="2" spcCol="457200">
            <a:normAutofit/>
          </a:bodyPr>
          <a:lstStyle>
            <a:lvl1pPr marL="0" indent="0">
              <a:buNone/>
              <a:defRPr sz="1600"/>
            </a:lvl1pPr>
          </a:lstStyle>
          <a:p>
            <a:pPr lvl="0"/>
            <a:r>
              <a:rPr lang="en-US"/>
              <a:t>Click to edit Master text styles</a:t>
            </a:r>
          </a:p>
        </p:txBody>
      </p:sp>
      <p:sp>
        <p:nvSpPr>
          <p:cNvPr id="11" name="Text Placeholder 10"/>
          <p:cNvSpPr>
            <a:spLocks noGrp="1"/>
          </p:cNvSpPr>
          <p:nvPr>
            <p:ph type="body" sz="quarter" idx="15" hasCustomPrompt="1"/>
          </p:nvPr>
        </p:nvSpPr>
        <p:spPr>
          <a:xfrm>
            <a:off x="381003" y="3594100"/>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pic>
        <p:nvPicPr>
          <p:cNvPr id="13" name="Picture 12">
            <a:extLst>
              <a:ext uri="{FF2B5EF4-FFF2-40B4-BE49-F238E27FC236}">
                <a16:creationId xmlns:a16="http://schemas.microsoft.com/office/drawing/2014/main" id="{0C93D223-A84D-450E-9314-A9AE48217DA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10" name="TextBox 9">
            <a:extLst>
              <a:ext uri="{FF2B5EF4-FFF2-40B4-BE49-F238E27FC236}">
                <a16:creationId xmlns:a16="http://schemas.microsoft.com/office/drawing/2014/main" id="{4D435F13-0A7A-427E-B794-AF3114A16667}"/>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174861249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1_Checkerboard">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5334000" y="2108200"/>
            <a:ext cx="1600200" cy="2108200"/>
          </a:xfrm>
        </p:spPr>
        <p:txBody>
          <a:bodyPr anchor="ctr" anchorCtr="0">
            <a:normAutofit/>
          </a:bodyPr>
          <a:lstStyle>
            <a:lvl1pPr marL="0" indent="0" algn="ctr">
              <a:buNone/>
              <a:defRPr sz="1400"/>
            </a:lvl1pPr>
          </a:lstStyle>
          <a:p>
            <a:endParaRPr lang="en-US"/>
          </a:p>
        </p:txBody>
      </p:sp>
      <p:sp>
        <p:nvSpPr>
          <p:cNvPr id="12" name="Picture Placeholder 5"/>
          <p:cNvSpPr>
            <a:spLocks noGrp="1"/>
          </p:cNvSpPr>
          <p:nvPr>
            <p:ph type="pic" sz="quarter" idx="14"/>
          </p:nvPr>
        </p:nvSpPr>
        <p:spPr>
          <a:xfrm>
            <a:off x="2133600" y="2108200"/>
            <a:ext cx="1600200" cy="2108200"/>
          </a:xfrm>
        </p:spPr>
        <p:txBody>
          <a:bodyPr anchor="ctr" anchorCtr="0">
            <a:normAutofit/>
          </a:bodyPr>
          <a:lstStyle>
            <a:lvl1pPr marL="0" indent="0" algn="ctr">
              <a:buNone/>
              <a:defRPr sz="1400"/>
            </a:lvl1pPr>
          </a:lstStyle>
          <a:p>
            <a:endParaRPr lang="en-US"/>
          </a:p>
        </p:txBody>
      </p:sp>
      <p:sp>
        <p:nvSpPr>
          <p:cNvPr id="19" name="Picture Placeholder 5"/>
          <p:cNvSpPr>
            <a:spLocks noGrp="1"/>
          </p:cNvSpPr>
          <p:nvPr>
            <p:ph type="pic" sz="quarter" idx="18"/>
          </p:nvPr>
        </p:nvSpPr>
        <p:spPr>
          <a:xfrm>
            <a:off x="3733800" y="2108200"/>
            <a:ext cx="1600200" cy="2108200"/>
          </a:xfrm>
        </p:spPr>
        <p:txBody>
          <a:bodyPr anchor="ctr" anchorCtr="0">
            <a:normAutofit/>
          </a:bodyPr>
          <a:lstStyle>
            <a:lvl1pPr marL="0" indent="0" algn="ctr">
              <a:buNone/>
              <a:defRPr sz="1400"/>
            </a:lvl1pPr>
          </a:lstStyle>
          <a:p>
            <a:endParaRPr lang="en-US"/>
          </a:p>
        </p:txBody>
      </p:sp>
      <p:sp>
        <p:nvSpPr>
          <p:cNvPr id="22" name="Picture Placeholder 5"/>
          <p:cNvSpPr>
            <a:spLocks noGrp="1"/>
          </p:cNvSpPr>
          <p:nvPr>
            <p:ph type="pic" sz="quarter" idx="21"/>
          </p:nvPr>
        </p:nvSpPr>
        <p:spPr>
          <a:xfrm>
            <a:off x="6934200" y="2108200"/>
            <a:ext cx="1600200" cy="2108200"/>
          </a:xfrm>
        </p:spPr>
        <p:txBody>
          <a:bodyPr anchor="ctr" anchorCtr="0">
            <a:normAutofit/>
          </a:bodyPr>
          <a:lstStyle>
            <a:lvl1pPr marL="0" indent="0" algn="ctr">
              <a:buNone/>
              <a:defRPr sz="1400"/>
            </a:lvl1pPr>
          </a:lstStyle>
          <a:p>
            <a:endParaRPr lang="en-US"/>
          </a:p>
        </p:txBody>
      </p:sp>
      <p:grpSp>
        <p:nvGrpSpPr>
          <p:cNvPr id="2" name="Group 1"/>
          <p:cNvGrpSpPr/>
          <p:nvPr userDrawn="1"/>
        </p:nvGrpSpPr>
        <p:grpSpPr>
          <a:xfrm>
            <a:off x="0" y="4216400"/>
            <a:ext cx="9144000" cy="253997"/>
            <a:chOff x="0" y="3219450"/>
            <a:chExt cx="9144000" cy="190498"/>
          </a:xfrm>
        </p:grpSpPr>
        <p:sp>
          <p:nvSpPr>
            <p:cNvPr id="9" name="Isosceles Triangle 8"/>
            <p:cNvSpPr/>
            <p:nvPr userDrawn="1"/>
          </p:nvSpPr>
          <p:spPr>
            <a:xfrm rot="10800000">
              <a:off x="1219200" y="3257550"/>
              <a:ext cx="304800" cy="15239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3219450"/>
              <a:ext cx="9144000" cy="66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4" name="Picture Placeholder 5"/>
          <p:cNvSpPr>
            <a:spLocks noGrp="1"/>
          </p:cNvSpPr>
          <p:nvPr>
            <p:ph type="pic" sz="quarter" idx="22"/>
          </p:nvPr>
        </p:nvSpPr>
        <p:spPr>
          <a:xfrm>
            <a:off x="533400" y="2108200"/>
            <a:ext cx="1600200" cy="2108200"/>
          </a:xfrm>
        </p:spPr>
        <p:txBody>
          <a:bodyPr anchor="ctr" anchorCtr="0">
            <a:normAutofit/>
          </a:bodyPr>
          <a:lstStyle>
            <a:lvl1pPr marL="0" indent="0" algn="ctr">
              <a:buNone/>
              <a:defRPr sz="1400"/>
            </a:lvl1pPr>
          </a:lstStyle>
          <a:p>
            <a:endParaRPr lang="en-US"/>
          </a:p>
        </p:txBody>
      </p:sp>
      <p:sp>
        <p:nvSpPr>
          <p:cNvPr id="30" name="Picture Placeholder 5"/>
          <p:cNvSpPr>
            <a:spLocks noGrp="1"/>
          </p:cNvSpPr>
          <p:nvPr>
            <p:ph type="pic" sz="quarter" idx="23"/>
          </p:nvPr>
        </p:nvSpPr>
        <p:spPr>
          <a:xfrm>
            <a:off x="5334000" y="0"/>
            <a:ext cx="1600200" cy="2108200"/>
          </a:xfrm>
        </p:spPr>
        <p:txBody>
          <a:bodyPr anchor="ctr" anchorCtr="0">
            <a:normAutofit/>
          </a:bodyPr>
          <a:lstStyle>
            <a:lvl1pPr marL="0" indent="0" algn="ctr">
              <a:buNone/>
              <a:defRPr sz="1400"/>
            </a:lvl1pPr>
          </a:lstStyle>
          <a:p>
            <a:endParaRPr lang="en-US"/>
          </a:p>
        </p:txBody>
      </p:sp>
      <p:sp>
        <p:nvSpPr>
          <p:cNvPr id="31" name="Picture Placeholder 5"/>
          <p:cNvSpPr>
            <a:spLocks noGrp="1"/>
          </p:cNvSpPr>
          <p:nvPr>
            <p:ph type="pic" sz="quarter" idx="24"/>
          </p:nvPr>
        </p:nvSpPr>
        <p:spPr>
          <a:xfrm>
            <a:off x="2133600" y="0"/>
            <a:ext cx="1600200" cy="2108200"/>
          </a:xfrm>
        </p:spPr>
        <p:txBody>
          <a:bodyPr anchor="ctr" anchorCtr="0">
            <a:normAutofit/>
          </a:bodyPr>
          <a:lstStyle>
            <a:lvl1pPr marL="0" indent="0" algn="ctr">
              <a:buNone/>
              <a:defRPr sz="1400"/>
            </a:lvl1pPr>
          </a:lstStyle>
          <a:p>
            <a:endParaRPr lang="en-US"/>
          </a:p>
        </p:txBody>
      </p:sp>
      <p:sp>
        <p:nvSpPr>
          <p:cNvPr id="32" name="Picture Placeholder 5"/>
          <p:cNvSpPr>
            <a:spLocks noGrp="1"/>
          </p:cNvSpPr>
          <p:nvPr>
            <p:ph type="pic" sz="quarter" idx="25"/>
          </p:nvPr>
        </p:nvSpPr>
        <p:spPr>
          <a:xfrm>
            <a:off x="3733800" y="0"/>
            <a:ext cx="1600200" cy="2108200"/>
          </a:xfrm>
        </p:spPr>
        <p:txBody>
          <a:bodyPr anchor="ctr" anchorCtr="0">
            <a:normAutofit/>
          </a:bodyPr>
          <a:lstStyle>
            <a:lvl1pPr marL="0" indent="0" algn="ctr">
              <a:buNone/>
              <a:defRPr sz="1400"/>
            </a:lvl1pPr>
          </a:lstStyle>
          <a:p>
            <a:endParaRPr lang="en-US"/>
          </a:p>
        </p:txBody>
      </p:sp>
      <p:sp>
        <p:nvSpPr>
          <p:cNvPr id="33" name="Picture Placeholder 5"/>
          <p:cNvSpPr>
            <a:spLocks noGrp="1"/>
          </p:cNvSpPr>
          <p:nvPr>
            <p:ph type="pic" sz="quarter" idx="26"/>
          </p:nvPr>
        </p:nvSpPr>
        <p:spPr>
          <a:xfrm>
            <a:off x="6934200" y="0"/>
            <a:ext cx="1600200" cy="2108200"/>
          </a:xfrm>
        </p:spPr>
        <p:txBody>
          <a:bodyPr anchor="ctr" anchorCtr="0">
            <a:normAutofit/>
          </a:bodyPr>
          <a:lstStyle>
            <a:lvl1pPr marL="0" indent="0" algn="ctr">
              <a:buNone/>
              <a:defRPr sz="1400"/>
            </a:lvl1pPr>
          </a:lstStyle>
          <a:p>
            <a:endParaRPr lang="en-US"/>
          </a:p>
        </p:txBody>
      </p:sp>
      <p:sp>
        <p:nvSpPr>
          <p:cNvPr id="34" name="Picture Placeholder 5"/>
          <p:cNvSpPr>
            <a:spLocks noGrp="1"/>
          </p:cNvSpPr>
          <p:nvPr>
            <p:ph type="pic" sz="quarter" idx="27"/>
          </p:nvPr>
        </p:nvSpPr>
        <p:spPr>
          <a:xfrm>
            <a:off x="533400" y="0"/>
            <a:ext cx="1600200" cy="2108200"/>
          </a:xfrm>
        </p:spPr>
        <p:txBody>
          <a:bodyPr anchor="ctr" anchorCtr="0">
            <a:normAutofit/>
          </a:bodyPr>
          <a:lstStyle>
            <a:lvl1pPr marL="0" indent="0" algn="ctr">
              <a:buNone/>
              <a:defRPr sz="1400"/>
            </a:lvl1pPr>
          </a:lstStyle>
          <a:p>
            <a:endParaRPr lang="en-US"/>
          </a:p>
        </p:txBody>
      </p:sp>
      <p:sp>
        <p:nvSpPr>
          <p:cNvPr id="23" name="Text Placeholder 5"/>
          <p:cNvSpPr>
            <a:spLocks noGrp="1"/>
          </p:cNvSpPr>
          <p:nvPr>
            <p:ph type="body" sz="quarter" idx="28"/>
          </p:nvPr>
        </p:nvSpPr>
        <p:spPr>
          <a:xfrm>
            <a:off x="381000" y="5028653"/>
            <a:ext cx="8382000" cy="1156255"/>
          </a:xfrm>
        </p:spPr>
        <p:txBody>
          <a:bodyPr numCol="2" spcCol="457200">
            <a:normAutofit/>
          </a:bodyPr>
          <a:lstStyle>
            <a:lvl1pPr marL="0" indent="0">
              <a:buNone/>
              <a:defRPr sz="1600"/>
            </a:lvl1pPr>
          </a:lstStyle>
          <a:p>
            <a:pPr lvl="0"/>
            <a:r>
              <a:rPr lang="en-US"/>
              <a:t>Click to edit Master text styles</a:t>
            </a:r>
          </a:p>
        </p:txBody>
      </p:sp>
      <p:sp>
        <p:nvSpPr>
          <p:cNvPr id="25" name="Text Placeholder 10"/>
          <p:cNvSpPr>
            <a:spLocks noGrp="1"/>
          </p:cNvSpPr>
          <p:nvPr>
            <p:ph type="body" sz="quarter" idx="15" hasCustomPrompt="1"/>
          </p:nvPr>
        </p:nvSpPr>
        <p:spPr>
          <a:xfrm>
            <a:off x="381003" y="4495247"/>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pic>
        <p:nvPicPr>
          <p:cNvPr id="27" name="Picture 26">
            <a:extLst>
              <a:ext uri="{FF2B5EF4-FFF2-40B4-BE49-F238E27FC236}">
                <a16:creationId xmlns:a16="http://schemas.microsoft.com/office/drawing/2014/main" id="{EEA5825A-F9B4-4359-97EF-010885927F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20" name="TextBox 19">
            <a:extLst>
              <a:ext uri="{FF2B5EF4-FFF2-40B4-BE49-F238E27FC236}">
                <a16:creationId xmlns:a16="http://schemas.microsoft.com/office/drawing/2014/main" id="{CAD1278E-81B3-4A5A-8F77-71295C5C958C}"/>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157986962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1_Checkerboard Large">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4572000" y="177807"/>
            <a:ext cx="2286000" cy="2959100"/>
          </a:xfrm>
        </p:spPr>
        <p:txBody>
          <a:bodyPr anchor="ctr" anchorCtr="0"/>
          <a:lstStyle>
            <a:lvl1pPr marL="0" indent="0" algn="ctr">
              <a:buNone/>
              <a:defRPr/>
            </a:lvl1pPr>
          </a:lstStyle>
          <a:p>
            <a:endParaRPr lang="en-US"/>
          </a:p>
        </p:txBody>
      </p:sp>
      <p:sp>
        <p:nvSpPr>
          <p:cNvPr id="12" name="Picture Placeholder 5"/>
          <p:cNvSpPr>
            <a:spLocks noGrp="1"/>
          </p:cNvSpPr>
          <p:nvPr>
            <p:ph type="pic" sz="quarter" idx="14"/>
          </p:nvPr>
        </p:nvSpPr>
        <p:spPr>
          <a:xfrm>
            <a:off x="2286000" y="177807"/>
            <a:ext cx="2286000" cy="2959100"/>
          </a:xfrm>
        </p:spPr>
        <p:txBody>
          <a:bodyPr anchor="ctr" anchorCtr="0"/>
          <a:lstStyle>
            <a:lvl1pPr marL="0" indent="0" algn="ctr">
              <a:buNone/>
              <a:defRPr/>
            </a:lvl1pPr>
          </a:lstStyle>
          <a:p>
            <a:endParaRPr lang="en-US"/>
          </a:p>
        </p:txBody>
      </p:sp>
      <p:sp>
        <p:nvSpPr>
          <p:cNvPr id="22" name="Picture Placeholder 5"/>
          <p:cNvSpPr>
            <a:spLocks noGrp="1"/>
          </p:cNvSpPr>
          <p:nvPr>
            <p:ph type="pic" sz="quarter" idx="21"/>
          </p:nvPr>
        </p:nvSpPr>
        <p:spPr>
          <a:xfrm>
            <a:off x="6858000" y="177807"/>
            <a:ext cx="2286000" cy="2959100"/>
          </a:xfrm>
        </p:spPr>
        <p:txBody>
          <a:bodyPr anchor="ctr" anchorCtr="0"/>
          <a:lstStyle>
            <a:lvl1pPr marL="0" indent="0" algn="ctr">
              <a:buNone/>
              <a:defRPr/>
            </a:lvl1pPr>
          </a:lstStyle>
          <a:p>
            <a:endParaRPr lang="en-US"/>
          </a:p>
        </p:txBody>
      </p:sp>
      <p:sp>
        <p:nvSpPr>
          <p:cNvPr id="24" name="Picture Placeholder 5"/>
          <p:cNvSpPr>
            <a:spLocks noGrp="1"/>
          </p:cNvSpPr>
          <p:nvPr>
            <p:ph type="pic" sz="quarter" idx="22"/>
          </p:nvPr>
        </p:nvSpPr>
        <p:spPr>
          <a:xfrm>
            <a:off x="0" y="177807"/>
            <a:ext cx="2286000" cy="2959100"/>
          </a:xfrm>
        </p:spPr>
        <p:txBody>
          <a:bodyPr anchor="ctr" anchorCtr="0"/>
          <a:lstStyle>
            <a:lvl1pPr marL="0" indent="0" algn="ctr">
              <a:buNone/>
              <a:defRPr/>
            </a:lvl1pPr>
          </a:lstStyle>
          <a:p>
            <a:endParaRPr lang="en-US"/>
          </a:p>
        </p:txBody>
      </p:sp>
      <p:sp>
        <p:nvSpPr>
          <p:cNvPr id="25" name="Picture Placeholder 5"/>
          <p:cNvSpPr>
            <a:spLocks noGrp="1"/>
          </p:cNvSpPr>
          <p:nvPr>
            <p:ph type="pic" sz="quarter" idx="23"/>
          </p:nvPr>
        </p:nvSpPr>
        <p:spPr>
          <a:xfrm>
            <a:off x="4572000" y="3187703"/>
            <a:ext cx="2286000" cy="2959100"/>
          </a:xfrm>
        </p:spPr>
        <p:txBody>
          <a:bodyPr anchor="ctr" anchorCtr="0"/>
          <a:lstStyle>
            <a:lvl1pPr marL="0" indent="0" algn="ctr">
              <a:buNone/>
              <a:defRPr/>
            </a:lvl1pPr>
          </a:lstStyle>
          <a:p>
            <a:endParaRPr lang="en-US"/>
          </a:p>
        </p:txBody>
      </p:sp>
      <p:sp>
        <p:nvSpPr>
          <p:cNvPr id="26" name="Picture Placeholder 5"/>
          <p:cNvSpPr>
            <a:spLocks noGrp="1"/>
          </p:cNvSpPr>
          <p:nvPr>
            <p:ph type="pic" sz="quarter" idx="24"/>
          </p:nvPr>
        </p:nvSpPr>
        <p:spPr>
          <a:xfrm>
            <a:off x="2286000" y="3187703"/>
            <a:ext cx="2286000" cy="2959100"/>
          </a:xfrm>
        </p:spPr>
        <p:txBody>
          <a:bodyPr anchor="ctr" anchorCtr="0"/>
          <a:lstStyle>
            <a:lvl1pPr marL="0" indent="0" algn="ctr">
              <a:buNone/>
              <a:defRPr/>
            </a:lvl1pPr>
          </a:lstStyle>
          <a:p>
            <a:endParaRPr lang="en-US"/>
          </a:p>
        </p:txBody>
      </p:sp>
      <p:sp>
        <p:nvSpPr>
          <p:cNvPr id="27" name="Picture Placeholder 5"/>
          <p:cNvSpPr>
            <a:spLocks noGrp="1"/>
          </p:cNvSpPr>
          <p:nvPr>
            <p:ph type="pic" sz="quarter" idx="25"/>
          </p:nvPr>
        </p:nvSpPr>
        <p:spPr>
          <a:xfrm>
            <a:off x="6858000" y="3187703"/>
            <a:ext cx="2286000" cy="2959100"/>
          </a:xfrm>
        </p:spPr>
        <p:txBody>
          <a:bodyPr anchor="ctr" anchorCtr="0"/>
          <a:lstStyle>
            <a:lvl1pPr marL="0" indent="0" algn="ctr">
              <a:buNone/>
              <a:defRPr/>
            </a:lvl1pPr>
          </a:lstStyle>
          <a:p>
            <a:endParaRPr lang="en-US"/>
          </a:p>
        </p:txBody>
      </p:sp>
      <p:sp>
        <p:nvSpPr>
          <p:cNvPr id="28" name="Picture Placeholder 5"/>
          <p:cNvSpPr>
            <a:spLocks noGrp="1"/>
          </p:cNvSpPr>
          <p:nvPr>
            <p:ph type="pic" sz="quarter" idx="26"/>
          </p:nvPr>
        </p:nvSpPr>
        <p:spPr>
          <a:xfrm>
            <a:off x="0" y="3187703"/>
            <a:ext cx="2286000" cy="2959100"/>
          </a:xfrm>
        </p:spPr>
        <p:txBody>
          <a:bodyPr anchor="ctr" anchorCtr="0"/>
          <a:lstStyle>
            <a:lvl1pPr marL="0" indent="0" algn="ctr">
              <a:buNone/>
              <a:defRPr/>
            </a:lvl1pPr>
          </a:lstStyle>
          <a:p>
            <a:endParaRPr lang="en-US"/>
          </a:p>
        </p:txBody>
      </p:sp>
      <p:cxnSp>
        <p:nvCxnSpPr>
          <p:cNvPr id="14" name="Straight Connector 13"/>
          <p:cNvCxnSpPr/>
          <p:nvPr userDrawn="1"/>
        </p:nvCxnSpPr>
        <p:spPr>
          <a:xfrm>
            <a:off x="304800" y="61468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7"/>
            <a:ext cx="9144000" cy="1397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p:cNvSpPr/>
          <p:nvPr userDrawn="1"/>
        </p:nvSpPr>
        <p:spPr>
          <a:xfrm>
            <a:off x="0" y="6203957"/>
            <a:ext cx="9144000" cy="1397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B9F2A3A7-4E53-4F97-B69C-D8BFE1316E0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1" y="6372849"/>
            <a:ext cx="908756" cy="488854"/>
          </a:xfrm>
          <a:prstGeom prst="rect">
            <a:avLst/>
          </a:prstGeom>
        </p:spPr>
      </p:pic>
      <p:sp>
        <p:nvSpPr>
          <p:cNvPr id="16" name="TextBox 15">
            <a:extLst>
              <a:ext uri="{FF2B5EF4-FFF2-40B4-BE49-F238E27FC236}">
                <a16:creationId xmlns:a16="http://schemas.microsoft.com/office/drawing/2014/main" id="{96AE4A49-3C9B-43B8-9FB0-8481A66A1C00}"/>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5208189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3 People">
    <p:spTree>
      <p:nvGrpSpPr>
        <p:cNvPr id="1" name=""/>
        <p:cNvGrpSpPr/>
        <p:nvPr/>
      </p:nvGrpSpPr>
      <p:grpSpPr>
        <a:xfrm>
          <a:off x="0" y="0"/>
          <a:ext cx="0" cy="0"/>
          <a:chOff x="0" y="0"/>
          <a:chExt cx="0" cy="0"/>
        </a:xfrm>
      </p:grpSpPr>
      <p:sp>
        <p:nvSpPr>
          <p:cNvPr id="13" name="Rectangle 12"/>
          <p:cNvSpPr/>
          <p:nvPr userDrawn="1"/>
        </p:nvSpPr>
        <p:spPr>
          <a:xfrm>
            <a:off x="64770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2" name="Rectangle 11"/>
          <p:cNvSpPr/>
          <p:nvPr userDrawn="1"/>
        </p:nvSpPr>
        <p:spPr>
          <a:xfrm>
            <a:off x="3505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 name="Rectangle 2"/>
          <p:cNvSpPr/>
          <p:nvPr userDrawn="1"/>
        </p:nvSpPr>
        <p:spPr>
          <a:xfrm>
            <a:off x="457200" y="1437652"/>
            <a:ext cx="2209800" cy="30480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0" name="Picture Placeholder 9"/>
          <p:cNvSpPr>
            <a:spLocks noGrp="1"/>
          </p:cNvSpPr>
          <p:nvPr>
            <p:ph type="pic" sz="quarter" idx="14"/>
          </p:nvPr>
        </p:nvSpPr>
        <p:spPr>
          <a:xfrm>
            <a:off x="533403" y="1539252"/>
            <a:ext cx="2046111" cy="2830285"/>
          </a:xfrm>
        </p:spPr>
        <p:txBody>
          <a:bodyPr anchor="ctr" anchorCtr="0"/>
          <a:lstStyle>
            <a:lvl1pPr marL="0" indent="0" algn="ctr">
              <a:buNone/>
              <a:defRPr/>
            </a:lvl1pPr>
          </a:lstStyle>
          <a:p>
            <a:endParaRPr lang="en-US"/>
          </a:p>
        </p:txBody>
      </p:sp>
      <p:sp>
        <p:nvSpPr>
          <p:cNvPr id="9" name="Picture Placeholder 9"/>
          <p:cNvSpPr>
            <a:spLocks noGrp="1"/>
          </p:cNvSpPr>
          <p:nvPr>
            <p:ph type="pic" sz="quarter" idx="15"/>
          </p:nvPr>
        </p:nvSpPr>
        <p:spPr>
          <a:xfrm>
            <a:off x="3581403" y="1539252"/>
            <a:ext cx="2046111" cy="2830285"/>
          </a:xfrm>
        </p:spPr>
        <p:txBody>
          <a:bodyPr anchor="ctr" anchorCtr="0"/>
          <a:lstStyle>
            <a:lvl1pPr marL="0" indent="0" algn="ctr">
              <a:buNone/>
              <a:defRPr/>
            </a:lvl1pPr>
          </a:lstStyle>
          <a:p>
            <a:endParaRPr lang="en-US"/>
          </a:p>
        </p:txBody>
      </p:sp>
      <p:sp>
        <p:nvSpPr>
          <p:cNvPr id="11" name="Picture Placeholder 9"/>
          <p:cNvSpPr>
            <a:spLocks noGrp="1"/>
          </p:cNvSpPr>
          <p:nvPr>
            <p:ph type="pic" sz="quarter" idx="16"/>
          </p:nvPr>
        </p:nvSpPr>
        <p:spPr>
          <a:xfrm>
            <a:off x="6553203" y="1539252"/>
            <a:ext cx="2046111" cy="2830285"/>
          </a:xfrm>
        </p:spPr>
        <p:txBody>
          <a:bodyPr anchor="ctr" anchorCtr="0"/>
          <a:lstStyle>
            <a:lvl1pPr marL="0" indent="0" algn="ctr">
              <a:buNone/>
              <a:defRPr/>
            </a:lvl1pPr>
          </a:lstStyle>
          <a:p>
            <a:endParaRPr lang="en-US"/>
          </a:p>
        </p:txBody>
      </p:sp>
      <p:sp>
        <p:nvSpPr>
          <p:cNvPr id="18" name="Text Placeholder 17"/>
          <p:cNvSpPr>
            <a:spLocks noGrp="1"/>
          </p:cNvSpPr>
          <p:nvPr>
            <p:ph type="body" sz="quarter" idx="17" hasCustomPrompt="1"/>
          </p:nvPr>
        </p:nvSpPr>
        <p:spPr>
          <a:xfrm>
            <a:off x="304800" y="4633185"/>
            <a:ext cx="24384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0" name="Text Placeholder 19"/>
          <p:cNvSpPr>
            <a:spLocks noGrp="1"/>
          </p:cNvSpPr>
          <p:nvPr>
            <p:ph type="body" sz="quarter" idx="18"/>
          </p:nvPr>
        </p:nvSpPr>
        <p:spPr>
          <a:xfrm>
            <a:off x="304800" y="5060788"/>
            <a:ext cx="2438400" cy="1117600"/>
          </a:xfrm>
        </p:spPr>
        <p:txBody>
          <a:bodyPr>
            <a:normAutofit/>
          </a:bodyPr>
          <a:lstStyle>
            <a:lvl1pPr marL="0" indent="0" algn="ctr">
              <a:buNone/>
              <a:defRPr sz="1400"/>
            </a:lvl1pPr>
          </a:lstStyle>
          <a:p>
            <a:pPr lvl="0"/>
            <a:r>
              <a:rPr lang="en-US"/>
              <a:t>Click to</a:t>
            </a:r>
          </a:p>
        </p:txBody>
      </p:sp>
      <p:cxnSp>
        <p:nvCxnSpPr>
          <p:cNvPr id="22" name="Straight Connector 21"/>
          <p:cNvCxnSpPr/>
          <p:nvPr userDrawn="1"/>
        </p:nvCxnSpPr>
        <p:spPr>
          <a:xfrm>
            <a:off x="3095625"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6096000" y="1295400"/>
            <a:ext cx="0" cy="477520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7" name="Text Placeholder 17"/>
          <p:cNvSpPr>
            <a:spLocks noGrp="1"/>
          </p:cNvSpPr>
          <p:nvPr>
            <p:ph type="body" sz="quarter" idx="19" hasCustomPrompt="1"/>
          </p:nvPr>
        </p:nvSpPr>
        <p:spPr>
          <a:xfrm>
            <a:off x="34290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28" name="Text Placeholder 19"/>
          <p:cNvSpPr>
            <a:spLocks noGrp="1"/>
          </p:cNvSpPr>
          <p:nvPr>
            <p:ph type="body" sz="quarter" idx="20"/>
          </p:nvPr>
        </p:nvSpPr>
        <p:spPr>
          <a:xfrm>
            <a:off x="3429000" y="5060788"/>
            <a:ext cx="2362200" cy="1117600"/>
          </a:xfrm>
        </p:spPr>
        <p:txBody>
          <a:bodyPr>
            <a:normAutofit/>
          </a:bodyPr>
          <a:lstStyle>
            <a:lvl1pPr marL="0" indent="0" algn="ctr">
              <a:buNone/>
              <a:defRPr sz="1400"/>
            </a:lvl1pPr>
          </a:lstStyle>
          <a:p>
            <a:pPr lvl="0"/>
            <a:r>
              <a:rPr lang="en-US"/>
              <a:t>Click to</a:t>
            </a:r>
          </a:p>
        </p:txBody>
      </p:sp>
      <p:sp>
        <p:nvSpPr>
          <p:cNvPr id="29" name="Text Placeholder 17"/>
          <p:cNvSpPr>
            <a:spLocks noGrp="1"/>
          </p:cNvSpPr>
          <p:nvPr>
            <p:ph type="body" sz="quarter" idx="21" hasCustomPrompt="1"/>
          </p:nvPr>
        </p:nvSpPr>
        <p:spPr>
          <a:xfrm>
            <a:off x="6400800" y="4633185"/>
            <a:ext cx="2362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 TO</a:t>
            </a:r>
          </a:p>
        </p:txBody>
      </p:sp>
      <p:sp>
        <p:nvSpPr>
          <p:cNvPr id="30" name="Text Placeholder 19"/>
          <p:cNvSpPr>
            <a:spLocks noGrp="1"/>
          </p:cNvSpPr>
          <p:nvPr>
            <p:ph type="body" sz="quarter" idx="22"/>
          </p:nvPr>
        </p:nvSpPr>
        <p:spPr>
          <a:xfrm>
            <a:off x="6400800" y="5060788"/>
            <a:ext cx="2362200" cy="1117600"/>
          </a:xfrm>
        </p:spPr>
        <p:txBody>
          <a:bodyPr>
            <a:normAutofit/>
          </a:bodyPr>
          <a:lstStyle>
            <a:lvl1pPr marL="0" indent="0" algn="ctr">
              <a:buNone/>
              <a:defRPr sz="1400"/>
            </a:lvl1pPr>
          </a:lstStyle>
          <a:p>
            <a:pPr lvl="0"/>
            <a:r>
              <a:rPr lang="en-US"/>
              <a:t>Click to</a:t>
            </a:r>
          </a:p>
        </p:txBody>
      </p:sp>
      <p:sp>
        <p:nvSpPr>
          <p:cNvPr id="14" name="Title 13"/>
          <p:cNvSpPr>
            <a:spLocks noGrp="1"/>
          </p:cNvSpPr>
          <p:nvPr>
            <p:ph type="title"/>
          </p:nvPr>
        </p:nvSpPr>
        <p:spPr/>
        <p:txBody>
          <a:bodyPr/>
          <a:lstStyle/>
          <a:p>
            <a:r>
              <a:rPr lang="en-US"/>
              <a:t>Click to edit Master title style</a:t>
            </a:r>
          </a:p>
        </p:txBody>
      </p:sp>
      <p:cxnSp>
        <p:nvCxnSpPr>
          <p:cNvPr id="25" name="Straight Connector 24"/>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746211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4 People">
    <p:spTree>
      <p:nvGrpSpPr>
        <p:cNvPr id="1" name=""/>
        <p:cNvGrpSpPr/>
        <p:nvPr/>
      </p:nvGrpSpPr>
      <p:grpSpPr>
        <a:xfrm>
          <a:off x="0" y="0"/>
          <a:ext cx="0" cy="0"/>
          <a:chOff x="0" y="0"/>
          <a:chExt cx="0" cy="0"/>
        </a:xfrm>
      </p:grpSpPr>
      <p:sp>
        <p:nvSpPr>
          <p:cNvPr id="6" name="Rectangle 5"/>
          <p:cNvSpPr/>
          <p:nvPr userDrawn="1"/>
        </p:nvSpPr>
        <p:spPr>
          <a:xfrm>
            <a:off x="4572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6416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8260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7010400" y="1409700"/>
            <a:ext cx="1676400" cy="2336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533400" y="1511300"/>
            <a:ext cx="1524000" cy="2133600"/>
          </a:xfrm>
        </p:spPr>
        <p:txBody>
          <a:bodyPr>
            <a:normAutofit/>
          </a:bodyPr>
          <a:lstStyle>
            <a:lvl1pPr marL="0" indent="0">
              <a:buNone/>
              <a:defRPr sz="1600"/>
            </a:lvl1pPr>
          </a:lstStyle>
          <a:p>
            <a:endParaRPr lang="en-US"/>
          </a:p>
        </p:txBody>
      </p:sp>
      <p:sp>
        <p:nvSpPr>
          <p:cNvPr id="22" name="Text Placeholder 20"/>
          <p:cNvSpPr>
            <a:spLocks noGrp="1"/>
          </p:cNvSpPr>
          <p:nvPr userDrawn="1">
            <p:ph type="body" sz="quarter" idx="18"/>
          </p:nvPr>
        </p:nvSpPr>
        <p:spPr>
          <a:xfrm>
            <a:off x="342900" y="4660907"/>
            <a:ext cx="1943101" cy="1530351"/>
          </a:xfrm>
        </p:spPr>
        <p:txBody>
          <a:bodyPr>
            <a:normAutofit/>
          </a:bodyPr>
          <a:lstStyle>
            <a:lvl1pPr marL="0" indent="0" algn="l">
              <a:buNone/>
              <a:defRPr sz="1400"/>
            </a:lvl1pPr>
          </a:lstStyle>
          <a:p>
            <a:pPr lvl="0"/>
            <a:r>
              <a:rPr lang="en-US"/>
              <a:t>Click </a:t>
            </a:r>
          </a:p>
        </p:txBody>
      </p:sp>
      <p:sp>
        <p:nvSpPr>
          <p:cNvPr id="26" name="Text Placeholder 25"/>
          <p:cNvSpPr>
            <a:spLocks noGrp="1"/>
          </p:cNvSpPr>
          <p:nvPr userDrawn="1">
            <p:ph type="body" sz="quarter" idx="21" hasCustomPrompt="1"/>
          </p:nvPr>
        </p:nvSpPr>
        <p:spPr>
          <a:xfrm>
            <a:off x="342899"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342899"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717800" y="1511300"/>
            <a:ext cx="1524000" cy="2133600"/>
          </a:xfrm>
        </p:spPr>
        <p:txBody>
          <a:bodyPr>
            <a:normAutofit/>
          </a:bodyPr>
          <a:lstStyle>
            <a:lvl1pPr marL="0" indent="0">
              <a:buNone/>
              <a:defRPr sz="1600"/>
            </a:lvl1pPr>
          </a:lstStyle>
          <a:p>
            <a:endParaRPr lang="en-US"/>
          </a:p>
        </p:txBody>
      </p:sp>
      <p:sp>
        <p:nvSpPr>
          <p:cNvPr id="40" name="Picture Placeholder 15"/>
          <p:cNvSpPr>
            <a:spLocks noGrp="1"/>
          </p:cNvSpPr>
          <p:nvPr userDrawn="1">
            <p:ph type="pic" sz="quarter" idx="24"/>
          </p:nvPr>
        </p:nvSpPr>
        <p:spPr>
          <a:xfrm>
            <a:off x="4902200" y="1511300"/>
            <a:ext cx="1524000" cy="2133600"/>
          </a:xfrm>
        </p:spPr>
        <p:txBody>
          <a:bodyPr>
            <a:normAutofit/>
          </a:bodyPr>
          <a:lstStyle>
            <a:lvl1pPr marL="0" indent="0">
              <a:buNone/>
              <a:defRPr sz="1600"/>
            </a:lvl1pPr>
          </a:lstStyle>
          <a:p>
            <a:endParaRPr lang="en-US"/>
          </a:p>
        </p:txBody>
      </p:sp>
      <p:sp>
        <p:nvSpPr>
          <p:cNvPr id="44" name="Picture Placeholder 15"/>
          <p:cNvSpPr>
            <a:spLocks noGrp="1"/>
          </p:cNvSpPr>
          <p:nvPr userDrawn="1">
            <p:ph type="pic" sz="quarter" idx="25"/>
          </p:nvPr>
        </p:nvSpPr>
        <p:spPr>
          <a:xfrm>
            <a:off x="7086600" y="1511300"/>
            <a:ext cx="1524000" cy="2133600"/>
          </a:xfrm>
        </p:spPr>
        <p:txBody>
          <a:bodyPr>
            <a:normAutofit/>
          </a:bodyPr>
          <a:lstStyle>
            <a:lvl1pPr marL="0" indent="0">
              <a:buNone/>
              <a:defRPr sz="1600"/>
            </a:lvl1pPr>
          </a:lstStyle>
          <a:p>
            <a:endParaRPr lang="en-US"/>
          </a:p>
        </p:txBody>
      </p:sp>
      <p:cxnSp>
        <p:nvCxnSpPr>
          <p:cNvPr id="46" name="Straight Connector 45"/>
          <p:cNvCxnSpPr/>
          <p:nvPr userDrawn="1"/>
        </p:nvCxnSpPr>
        <p:spPr>
          <a:xfrm>
            <a:off x="23622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4572000"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6753225" y="1409700"/>
            <a:ext cx="0" cy="467360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70" name="Text Placeholder 20"/>
          <p:cNvSpPr>
            <a:spLocks noGrp="1"/>
          </p:cNvSpPr>
          <p:nvPr userDrawn="1">
            <p:ph type="body" sz="quarter" idx="26"/>
          </p:nvPr>
        </p:nvSpPr>
        <p:spPr>
          <a:xfrm>
            <a:off x="2514605" y="4660907"/>
            <a:ext cx="1904999" cy="1530351"/>
          </a:xfrm>
        </p:spPr>
        <p:txBody>
          <a:bodyPr>
            <a:normAutofit/>
          </a:bodyPr>
          <a:lstStyle>
            <a:lvl1pPr marL="0" indent="0" algn="l">
              <a:buNone/>
              <a:defRPr sz="1400"/>
            </a:lvl1pPr>
          </a:lstStyle>
          <a:p>
            <a:pPr lvl="0"/>
            <a:r>
              <a:rPr lang="en-US"/>
              <a:t>Click </a:t>
            </a:r>
          </a:p>
        </p:txBody>
      </p:sp>
      <p:sp>
        <p:nvSpPr>
          <p:cNvPr id="71" name="Text Placeholder 25"/>
          <p:cNvSpPr>
            <a:spLocks noGrp="1"/>
          </p:cNvSpPr>
          <p:nvPr userDrawn="1">
            <p:ph type="body" sz="quarter" idx="27" hasCustomPrompt="1"/>
          </p:nvPr>
        </p:nvSpPr>
        <p:spPr>
          <a:xfrm>
            <a:off x="25146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146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3" name="Text Placeholder 20"/>
          <p:cNvSpPr>
            <a:spLocks noGrp="1"/>
          </p:cNvSpPr>
          <p:nvPr userDrawn="1">
            <p:ph type="body" sz="quarter" idx="29"/>
          </p:nvPr>
        </p:nvSpPr>
        <p:spPr>
          <a:xfrm>
            <a:off x="4724405" y="4660907"/>
            <a:ext cx="1904999" cy="1530351"/>
          </a:xfrm>
        </p:spPr>
        <p:txBody>
          <a:bodyPr>
            <a:normAutofit/>
          </a:bodyPr>
          <a:lstStyle>
            <a:lvl1pPr marL="0" indent="0" algn="l">
              <a:buNone/>
              <a:defRPr sz="1400"/>
            </a:lvl1pPr>
          </a:lstStyle>
          <a:p>
            <a:pPr lvl="0"/>
            <a:r>
              <a:rPr lang="en-US"/>
              <a:t>Click </a:t>
            </a:r>
          </a:p>
        </p:txBody>
      </p:sp>
      <p:sp>
        <p:nvSpPr>
          <p:cNvPr id="74" name="Text Placeholder 25"/>
          <p:cNvSpPr>
            <a:spLocks noGrp="1"/>
          </p:cNvSpPr>
          <p:nvPr userDrawn="1">
            <p:ph type="body" sz="quarter" idx="30" hasCustomPrompt="1"/>
          </p:nvPr>
        </p:nvSpPr>
        <p:spPr>
          <a:xfrm>
            <a:off x="4724400"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6" name="Text Placeholder 20"/>
          <p:cNvSpPr>
            <a:spLocks noGrp="1"/>
          </p:cNvSpPr>
          <p:nvPr userDrawn="1">
            <p:ph type="body" sz="quarter" idx="32"/>
          </p:nvPr>
        </p:nvSpPr>
        <p:spPr>
          <a:xfrm>
            <a:off x="6886579" y="4660907"/>
            <a:ext cx="1904999" cy="1530351"/>
          </a:xfrm>
        </p:spPr>
        <p:txBody>
          <a:bodyPr>
            <a:normAutofit/>
          </a:bodyPr>
          <a:lstStyle>
            <a:lvl1pPr marL="0" indent="0" algn="l">
              <a:buNone/>
              <a:defRPr sz="1400"/>
            </a:lvl1pPr>
          </a:lstStyle>
          <a:p>
            <a:pPr lvl="0"/>
            <a:r>
              <a:rPr lang="en-US"/>
              <a:t>Click </a:t>
            </a:r>
          </a:p>
        </p:txBody>
      </p:sp>
      <p:sp>
        <p:nvSpPr>
          <p:cNvPr id="77" name="Text Placeholder 25"/>
          <p:cNvSpPr>
            <a:spLocks noGrp="1"/>
          </p:cNvSpPr>
          <p:nvPr userDrawn="1">
            <p:ph type="body" sz="quarter" idx="33" hasCustomPrompt="1"/>
          </p:nvPr>
        </p:nvSpPr>
        <p:spPr>
          <a:xfrm>
            <a:off x="6886576" y="3848100"/>
            <a:ext cx="1943101" cy="406400"/>
          </a:xfrm>
        </p:spPr>
        <p:txBody>
          <a:bodyPr>
            <a:noAutofit/>
          </a:bodyPr>
          <a:lstStyle>
            <a:lvl1pPr marL="0" indent="0" algn="l">
              <a:buNone/>
              <a:defRPr sz="20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86576" y="4254500"/>
            <a:ext cx="1943101" cy="406400"/>
          </a:xfrm>
        </p:spPr>
        <p:txBody>
          <a:bodyPr>
            <a:noAutofit/>
          </a:bodyPr>
          <a:lstStyle>
            <a:lvl1pPr marL="0" indent="0" algn="l">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10" name="Title 9"/>
          <p:cNvSpPr>
            <a:spLocks noGrp="1"/>
          </p:cNvSpPr>
          <p:nvPr>
            <p:ph type="title"/>
          </p:nvPr>
        </p:nvSpPr>
        <p:spPr/>
        <p:txBody>
          <a:bodyPr/>
          <a:lstStyle/>
          <a:p>
            <a:r>
              <a:rPr lang="en-US"/>
              <a:t>Click to edit Master title style</a:t>
            </a:r>
          </a:p>
        </p:txBody>
      </p:sp>
      <p:cxnSp>
        <p:nvCxnSpPr>
          <p:cNvPr id="35" name="Straight Connector 34"/>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590951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4 People Summary">
    <p:spTree>
      <p:nvGrpSpPr>
        <p:cNvPr id="1" name=""/>
        <p:cNvGrpSpPr/>
        <p:nvPr/>
      </p:nvGrpSpPr>
      <p:grpSpPr>
        <a:xfrm>
          <a:off x="0" y="0"/>
          <a:ext cx="0" cy="0"/>
          <a:chOff x="0" y="0"/>
          <a:chExt cx="0" cy="0"/>
        </a:xfrm>
      </p:grpSpPr>
      <p:sp>
        <p:nvSpPr>
          <p:cNvPr id="6" name="Rectangle 5"/>
          <p:cNvSpPr/>
          <p:nvPr userDrawn="1"/>
        </p:nvSpPr>
        <p:spPr>
          <a:xfrm>
            <a:off x="3810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4" name="Rectangle 33"/>
          <p:cNvSpPr/>
          <p:nvPr userDrawn="1"/>
        </p:nvSpPr>
        <p:spPr>
          <a:xfrm>
            <a:off x="25146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38" name="Rectangle 37"/>
          <p:cNvSpPr/>
          <p:nvPr userDrawn="1"/>
        </p:nvSpPr>
        <p:spPr>
          <a:xfrm>
            <a:off x="46482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42" name="Rectangle 41"/>
          <p:cNvSpPr/>
          <p:nvPr userDrawn="1"/>
        </p:nvSpPr>
        <p:spPr>
          <a:xfrm>
            <a:off x="6781800" y="1395231"/>
            <a:ext cx="2057400" cy="3458464"/>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6" name="Picture Placeholder 15"/>
          <p:cNvSpPr>
            <a:spLocks noGrp="1"/>
          </p:cNvSpPr>
          <p:nvPr userDrawn="1">
            <p:ph type="pic" sz="quarter" idx="13"/>
          </p:nvPr>
        </p:nvSpPr>
        <p:spPr>
          <a:xfrm>
            <a:off x="474519" y="1545599"/>
            <a:ext cx="1870364" cy="3157728"/>
          </a:xfrm>
        </p:spPr>
        <p:txBody>
          <a:bodyPr>
            <a:normAutofit/>
          </a:bodyPr>
          <a:lstStyle>
            <a:lvl1pPr marL="0" indent="0">
              <a:buNone/>
              <a:defRPr sz="2000"/>
            </a:lvl1pPr>
          </a:lstStyle>
          <a:p>
            <a:endParaRPr lang="en-US"/>
          </a:p>
        </p:txBody>
      </p:sp>
      <p:sp>
        <p:nvSpPr>
          <p:cNvPr id="26" name="Text Placeholder 25"/>
          <p:cNvSpPr>
            <a:spLocks noGrp="1"/>
          </p:cNvSpPr>
          <p:nvPr userDrawn="1">
            <p:ph type="body" sz="quarter" idx="21" hasCustomPrompt="1"/>
          </p:nvPr>
        </p:nvSpPr>
        <p:spPr>
          <a:xfrm>
            <a:off x="4572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27" name="Text Placeholder 25"/>
          <p:cNvSpPr>
            <a:spLocks noGrp="1"/>
          </p:cNvSpPr>
          <p:nvPr userDrawn="1">
            <p:ph type="body" sz="quarter" idx="22" hasCustomPrompt="1"/>
          </p:nvPr>
        </p:nvSpPr>
        <p:spPr>
          <a:xfrm>
            <a:off x="4572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36" name="Picture Placeholder 15"/>
          <p:cNvSpPr>
            <a:spLocks noGrp="1"/>
          </p:cNvSpPr>
          <p:nvPr userDrawn="1">
            <p:ph type="pic" sz="quarter" idx="23"/>
          </p:nvPr>
        </p:nvSpPr>
        <p:spPr>
          <a:xfrm>
            <a:off x="2608119" y="1545599"/>
            <a:ext cx="1870364" cy="3157728"/>
          </a:xfrm>
        </p:spPr>
        <p:txBody>
          <a:bodyPr>
            <a:normAutofit/>
          </a:bodyPr>
          <a:lstStyle>
            <a:lvl1pPr marL="0" indent="0">
              <a:buNone/>
              <a:defRPr sz="2000"/>
            </a:lvl1pPr>
          </a:lstStyle>
          <a:p>
            <a:endParaRPr lang="en-US"/>
          </a:p>
        </p:txBody>
      </p:sp>
      <p:sp>
        <p:nvSpPr>
          <p:cNvPr id="40" name="Picture Placeholder 15"/>
          <p:cNvSpPr>
            <a:spLocks noGrp="1"/>
          </p:cNvSpPr>
          <p:nvPr userDrawn="1">
            <p:ph type="pic" sz="quarter" idx="24"/>
          </p:nvPr>
        </p:nvSpPr>
        <p:spPr>
          <a:xfrm>
            <a:off x="4741719" y="1545599"/>
            <a:ext cx="1870364" cy="3157728"/>
          </a:xfrm>
        </p:spPr>
        <p:txBody>
          <a:bodyPr>
            <a:normAutofit/>
          </a:bodyPr>
          <a:lstStyle>
            <a:lvl1pPr marL="0" indent="0">
              <a:buNone/>
              <a:defRPr sz="2000"/>
            </a:lvl1pPr>
          </a:lstStyle>
          <a:p>
            <a:endParaRPr lang="en-US"/>
          </a:p>
        </p:txBody>
      </p:sp>
      <p:sp>
        <p:nvSpPr>
          <p:cNvPr id="44" name="Picture Placeholder 15"/>
          <p:cNvSpPr>
            <a:spLocks noGrp="1"/>
          </p:cNvSpPr>
          <p:nvPr userDrawn="1">
            <p:ph type="pic" sz="quarter" idx="25"/>
          </p:nvPr>
        </p:nvSpPr>
        <p:spPr>
          <a:xfrm>
            <a:off x="6875319" y="1545599"/>
            <a:ext cx="1870364" cy="3157728"/>
          </a:xfrm>
        </p:spPr>
        <p:txBody>
          <a:bodyPr>
            <a:normAutofit/>
          </a:bodyPr>
          <a:lstStyle>
            <a:lvl1pPr marL="0" indent="0">
              <a:buNone/>
              <a:defRPr sz="2000"/>
            </a:lvl1pPr>
          </a:lstStyle>
          <a:p>
            <a:endParaRPr lang="en-US"/>
          </a:p>
        </p:txBody>
      </p:sp>
      <p:sp>
        <p:nvSpPr>
          <p:cNvPr id="71" name="Text Placeholder 25"/>
          <p:cNvSpPr>
            <a:spLocks noGrp="1"/>
          </p:cNvSpPr>
          <p:nvPr userDrawn="1">
            <p:ph type="body" sz="quarter" idx="27" hasCustomPrompt="1"/>
          </p:nvPr>
        </p:nvSpPr>
        <p:spPr>
          <a:xfrm>
            <a:off x="25908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2" name="Text Placeholder 25"/>
          <p:cNvSpPr>
            <a:spLocks noGrp="1"/>
          </p:cNvSpPr>
          <p:nvPr userDrawn="1">
            <p:ph type="body" sz="quarter" idx="28" hasCustomPrompt="1"/>
          </p:nvPr>
        </p:nvSpPr>
        <p:spPr>
          <a:xfrm>
            <a:off x="25908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4" name="Text Placeholder 25"/>
          <p:cNvSpPr>
            <a:spLocks noGrp="1"/>
          </p:cNvSpPr>
          <p:nvPr userDrawn="1">
            <p:ph type="body" sz="quarter" idx="30" hasCustomPrompt="1"/>
          </p:nvPr>
        </p:nvSpPr>
        <p:spPr>
          <a:xfrm>
            <a:off x="4724400" y="5002031"/>
            <a:ext cx="19050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5" name="Text Placeholder 25"/>
          <p:cNvSpPr>
            <a:spLocks noGrp="1"/>
          </p:cNvSpPr>
          <p:nvPr userDrawn="1">
            <p:ph type="body" sz="quarter" idx="31" hasCustomPrompt="1"/>
          </p:nvPr>
        </p:nvSpPr>
        <p:spPr>
          <a:xfrm>
            <a:off x="4724400" y="5480433"/>
            <a:ext cx="19050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77" name="Text Placeholder 25"/>
          <p:cNvSpPr>
            <a:spLocks noGrp="1"/>
          </p:cNvSpPr>
          <p:nvPr userDrawn="1">
            <p:ph type="body" sz="quarter" idx="33" hasCustomPrompt="1"/>
          </p:nvPr>
        </p:nvSpPr>
        <p:spPr>
          <a:xfrm>
            <a:off x="6858000" y="5002031"/>
            <a:ext cx="1981200" cy="406400"/>
          </a:xfrm>
        </p:spPr>
        <p:txBody>
          <a:bodyPr>
            <a:noAutofit/>
          </a:bodyPr>
          <a:lstStyle>
            <a:lvl1pPr marL="0" indent="0" algn="ctr">
              <a:buNone/>
              <a:defRPr sz="1800">
                <a:latin typeface="Franklin Gothic Medium Cond" panose="020B0606030402020204" pitchFamily="34" charset="0"/>
              </a:defRPr>
            </a:lvl1pPr>
          </a:lstStyle>
          <a:p>
            <a:pPr lvl="0"/>
            <a:r>
              <a:rPr lang="en-US"/>
              <a:t>CLICK</a:t>
            </a:r>
          </a:p>
        </p:txBody>
      </p:sp>
      <p:sp>
        <p:nvSpPr>
          <p:cNvPr id="78" name="Text Placeholder 25"/>
          <p:cNvSpPr>
            <a:spLocks noGrp="1"/>
          </p:cNvSpPr>
          <p:nvPr userDrawn="1">
            <p:ph type="body" sz="quarter" idx="34" hasCustomPrompt="1"/>
          </p:nvPr>
        </p:nvSpPr>
        <p:spPr>
          <a:xfrm>
            <a:off x="6858000" y="5480433"/>
            <a:ext cx="1981200" cy="406400"/>
          </a:xfrm>
        </p:spPr>
        <p:txBody>
          <a:bodyPr>
            <a:noAutofit/>
          </a:bodyPr>
          <a:lstStyle>
            <a:lvl1pPr marL="0" indent="0" algn="ctr">
              <a:buNone/>
              <a:defRPr sz="1400" b="0">
                <a:solidFill>
                  <a:schemeClr val="bg2">
                    <a:lumMod val="65000"/>
                  </a:schemeClr>
                </a:solidFill>
                <a:latin typeface="Franklin Gothic Medium Cond" panose="020B0606030402020204" pitchFamily="34" charset="0"/>
              </a:defRPr>
            </a:lvl1pPr>
          </a:lstStyle>
          <a:p>
            <a:pPr lvl="0"/>
            <a:r>
              <a:rPr lang="en-US"/>
              <a:t>CLICK</a:t>
            </a:r>
          </a:p>
        </p:txBody>
      </p:sp>
      <p:sp>
        <p:nvSpPr>
          <p:cNvPr id="10" name="Title 9"/>
          <p:cNvSpPr>
            <a:spLocks noGrp="1"/>
          </p:cNvSpPr>
          <p:nvPr>
            <p:ph type="title"/>
          </p:nvPr>
        </p:nvSpPr>
        <p:spPr/>
        <p:txBody>
          <a:bodyPr/>
          <a:lstStyle/>
          <a:p>
            <a:r>
              <a:rPr lang="en-US"/>
              <a:t>Click to edit Master title style</a:t>
            </a:r>
          </a:p>
        </p:txBody>
      </p:sp>
      <p:cxnSp>
        <p:nvCxnSpPr>
          <p:cNvPr id="41" name="Straight Connector 40"/>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7188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Item Detail">
    <p:spTree>
      <p:nvGrpSpPr>
        <p:cNvPr id="1" name=""/>
        <p:cNvGrpSpPr/>
        <p:nvPr/>
      </p:nvGrpSpPr>
      <p:grpSpPr>
        <a:xfrm>
          <a:off x="0" y="0"/>
          <a:ext cx="0" cy="0"/>
          <a:chOff x="0" y="0"/>
          <a:chExt cx="0" cy="0"/>
        </a:xfrm>
      </p:grpSpPr>
      <p:sp>
        <p:nvSpPr>
          <p:cNvPr id="12" name="Rectangle 11"/>
          <p:cNvSpPr/>
          <p:nvPr userDrawn="1"/>
        </p:nvSpPr>
        <p:spPr>
          <a:xfrm>
            <a:off x="533400" y="1396999"/>
            <a:ext cx="3200400" cy="4368800"/>
          </a:xfrm>
          <a:prstGeom prst="rect">
            <a:avLst/>
          </a:prstGeom>
          <a:solidFill>
            <a:schemeClr val="bg1"/>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1800"/>
          </a:p>
        </p:txBody>
      </p:sp>
      <p:sp>
        <p:nvSpPr>
          <p:cNvPr id="10" name="Picture Placeholder 9"/>
          <p:cNvSpPr>
            <a:spLocks noGrp="1"/>
          </p:cNvSpPr>
          <p:nvPr userDrawn="1">
            <p:ph type="pic" sz="quarter" idx="14"/>
          </p:nvPr>
        </p:nvSpPr>
        <p:spPr>
          <a:xfrm>
            <a:off x="609600" y="1498599"/>
            <a:ext cx="3048000" cy="4165600"/>
          </a:xfrm>
        </p:spPr>
        <p:txBody>
          <a:bodyPr/>
          <a:lstStyle>
            <a:lvl1pPr marL="0" indent="0">
              <a:buNone/>
              <a:defRPr/>
            </a:lvl1pPr>
          </a:lstStyle>
          <a:p>
            <a:endParaRPr lang="en-US"/>
          </a:p>
        </p:txBody>
      </p:sp>
      <p:sp>
        <p:nvSpPr>
          <p:cNvPr id="7" name="Text Placeholder 6"/>
          <p:cNvSpPr>
            <a:spLocks noGrp="1"/>
          </p:cNvSpPr>
          <p:nvPr userDrawn="1">
            <p:ph type="body" sz="quarter" idx="15" hasCustomPrompt="1"/>
          </p:nvPr>
        </p:nvSpPr>
        <p:spPr>
          <a:xfrm>
            <a:off x="4038600" y="1485900"/>
            <a:ext cx="3352800" cy="508000"/>
          </a:xfrm>
        </p:spPr>
        <p:txBody>
          <a:bodyPr>
            <a:noAutofit/>
          </a:bodyPr>
          <a:lstStyle>
            <a:lvl1pPr marL="0" indent="0">
              <a:buNone/>
              <a:defRPr sz="2800">
                <a:latin typeface="Franklin Gothic Medium Cond" panose="020B0606030402020204" pitchFamily="34" charset="0"/>
              </a:defRPr>
            </a:lvl1pPr>
          </a:lstStyle>
          <a:p>
            <a:pPr lvl="0"/>
            <a:r>
              <a:rPr lang="en-US"/>
              <a:t>CLICK </a:t>
            </a:r>
          </a:p>
        </p:txBody>
      </p:sp>
      <p:sp>
        <p:nvSpPr>
          <p:cNvPr id="11" name="Text Placeholder 6"/>
          <p:cNvSpPr>
            <a:spLocks noGrp="1"/>
          </p:cNvSpPr>
          <p:nvPr userDrawn="1">
            <p:ph type="body" sz="quarter" idx="16" hasCustomPrompt="1"/>
          </p:nvPr>
        </p:nvSpPr>
        <p:spPr>
          <a:xfrm>
            <a:off x="4038600" y="2032000"/>
            <a:ext cx="3352800" cy="406400"/>
          </a:xfrm>
        </p:spPr>
        <p:txBody>
          <a:bodyPr>
            <a:noAutofit/>
          </a:bodyPr>
          <a:lstStyle>
            <a:lvl1pPr marL="0" indent="0">
              <a:buNone/>
              <a:defRPr sz="2000">
                <a:solidFill>
                  <a:schemeClr val="bg2">
                    <a:lumMod val="65000"/>
                  </a:schemeClr>
                </a:solidFill>
                <a:latin typeface="Franklin Gothic Medium Cond" panose="020B0606030402020204" pitchFamily="34" charset="0"/>
              </a:defRPr>
            </a:lvl1pPr>
          </a:lstStyle>
          <a:p>
            <a:pPr lvl="0"/>
            <a:r>
              <a:rPr lang="en-US"/>
              <a:t>CLICK </a:t>
            </a:r>
          </a:p>
        </p:txBody>
      </p:sp>
      <p:sp>
        <p:nvSpPr>
          <p:cNvPr id="13" name="Text Placeholder 12"/>
          <p:cNvSpPr>
            <a:spLocks noGrp="1"/>
          </p:cNvSpPr>
          <p:nvPr userDrawn="1">
            <p:ph type="body" sz="quarter" idx="17"/>
          </p:nvPr>
        </p:nvSpPr>
        <p:spPr>
          <a:xfrm>
            <a:off x="4038600" y="2476500"/>
            <a:ext cx="4724400" cy="1320800"/>
          </a:xfrm>
        </p:spPr>
        <p:txBody>
          <a:bodyPr>
            <a:normAutofit/>
          </a:bodyPr>
          <a:lstStyle>
            <a:lvl1pPr marL="0" indent="0">
              <a:buNone/>
              <a:defRPr sz="1400"/>
            </a:lvl1pPr>
          </a:lstStyle>
          <a:p>
            <a:pPr lvl="0"/>
            <a:r>
              <a:rPr lang="en-US"/>
              <a:t>Click to edit Master text</a:t>
            </a:r>
          </a:p>
        </p:txBody>
      </p:sp>
      <p:sp>
        <p:nvSpPr>
          <p:cNvPr id="17" name="Text Placeholder 16"/>
          <p:cNvSpPr>
            <a:spLocks noGrp="1"/>
          </p:cNvSpPr>
          <p:nvPr userDrawn="1">
            <p:ph type="body" sz="quarter" idx="18" hasCustomPrompt="1"/>
          </p:nvPr>
        </p:nvSpPr>
        <p:spPr>
          <a:xfrm>
            <a:off x="4038600" y="4305300"/>
            <a:ext cx="4876800" cy="1524000"/>
          </a:xfrm>
        </p:spPr>
        <p:txBody>
          <a:bodyPr>
            <a:normAutofit/>
          </a:bodyPr>
          <a:lstStyle>
            <a:lvl1pPr marL="342882" indent="-342882">
              <a:buFont typeface="Wingdings" panose="05000000000000000000" pitchFamily="2" charset="2"/>
              <a:buChar char="ü"/>
              <a:defRPr sz="1400">
                <a:solidFill>
                  <a:schemeClr val="bg2">
                    <a:lumMod val="65000"/>
                  </a:schemeClr>
                </a:solidFill>
                <a:latin typeface="Franklin Gothic Medium Cond" panose="020B0606030402020204" pitchFamily="34" charset="0"/>
              </a:defRPr>
            </a:lvl1pPr>
          </a:lstStyle>
          <a:p>
            <a:pPr lvl="0"/>
            <a:r>
              <a:rPr lang="en-US"/>
              <a:t>CLICK TO EDIT MASTER TEXT STYLES</a:t>
            </a:r>
          </a:p>
          <a:p>
            <a:pPr lvl="0"/>
            <a:endParaRPr lang="en-US"/>
          </a:p>
        </p:txBody>
      </p:sp>
      <p:sp>
        <p:nvSpPr>
          <p:cNvPr id="21" name="Text Placeholder 6"/>
          <p:cNvSpPr>
            <a:spLocks noGrp="1"/>
          </p:cNvSpPr>
          <p:nvPr userDrawn="1">
            <p:ph type="body" sz="quarter" idx="19" hasCustomPrompt="1"/>
          </p:nvPr>
        </p:nvSpPr>
        <p:spPr>
          <a:xfrm>
            <a:off x="4038600" y="3797300"/>
            <a:ext cx="3352800" cy="508000"/>
          </a:xfrm>
        </p:spPr>
        <p:txBody>
          <a:bodyPr>
            <a:noAutofit/>
          </a:bodyPr>
          <a:lstStyle>
            <a:lvl1pPr marL="0" indent="0">
              <a:buNone/>
              <a:defRPr sz="2000">
                <a:latin typeface="Franklin Gothic Medium Cond" panose="020B0606030402020204" pitchFamily="34" charset="0"/>
              </a:defRPr>
            </a:lvl1pPr>
          </a:lstStyle>
          <a:p>
            <a:pPr lvl="0"/>
            <a:r>
              <a:rPr lang="en-US"/>
              <a:t>CLICK </a:t>
            </a:r>
          </a:p>
        </p:txBody>
      </p:sp>
      <p:cxnSp>
        <p:nvCxnSpPr>
          <p:cNvPr id="23" name="Straight Connector 22"/>
          <p:cNvCxnSpPr/>
          <p:nvPr userDrawn="1"/>
        </p:nvCxnSpPr>
        <p:spPr>
          <a:xfrm>
            <a:off x="4038600" y="3746500"/>
            <a:ext cx="4876800"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a:t>Click to edit Master title style</a:t>
            </a:r>
          </a:p>
        </p:txBody>
      </p:sp>
      <p:cxnSp>
        <p:nvCxnSpPr>
          <p:cNvPr id="18" name="Straight Connector 1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369118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2_Gener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95787"/>
            <a:ext cx="8229600" cy="4595464"/>
          </a:xfrm>
        </p:spPr>
        <p:txBody>
          <a:bodyPr/>
          <a:lstStyle>
            <a:lvl1pPr>
              <a:defRPr>
                <a:solidFill>
                  <a:schemeClr val="bg2">
                    <a:lumMod val="50000"/>
                  </a:schemeClr>
                </a:solidFill>
              </a:defRPr>
            </a:lvl1pPr>
            <a:lvl2pPr>
              <a:defRPr>
                <a:solidFill>
                  <a:schemeClr val="bg2">
                    <a:lumMod val="50000"/>
                  </a:schemeClr>
                </a:solidFill>
              </a:defRPr>
            </a:lvl2pPr>
            <a:lvl3pPr>
              <a:defRPr>
                <a:solidFill>
                  <a:schemeClr val="bg2">
                    <a:lumMod val="50000"/>
                  </a:schemeClr>
                </a:solidFill>
              </a:defRPr>
            </a:lvl3pPr>
            <a:lvl4pPr>
              <a:defRPr>
                <a:solidFill>
                  <a:schemeClr val="bg2">
                    <a:lumMod val="50000"/>
                  </a:schemeClr>
                </a:solidFill>
              </a:defRPr>
            </a:lvl4pPr>
            <a:lvl5pPr>
              <a:defRPr>
                <a:solidFill>
                  <a:schemeClr val="bg2">
                    <a:lumMod val="50000"/>
                  </a:schemeClr>
                </a:solidFill>
              </a:defRPr>
            </a:lvl5pPr>
          </a:lstStyle>
          <a:p>
            <a:pPr lvl="0"/>
            <a:r>
              <a:rPr lang="en-US"/>
              <a:t>Click to 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a:xfrm>
            <a:off x="8125905" y="6356351"/>
            <a:ext cx="560895" cy="365125"/>
          </a:xfrm>
          <a:prstGeom prst="rect">
            <a:avLst/>
          </a:prstGeom>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14350245"/>
      </p:ext>
    </p:extLst>
  </p:cSld>
  <p:clrMapOvr>
    <a:overrideClrMapping bg1="lt1" tx1="dk1" bg2="lt2" tx2="dk2" accent1="accent1" accent2="accent2" accent3="accent3" accent4="accent4" accent5="accent5" accent6="accent6" hlink="hlink" folHlink="folHlink"/>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2_Object with Intr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125905" y="6356351"/>
            <a:ext cx="560895" cy="365125"/>
          </a:xfrm>
          <a:prstGeom prst="rect">
            <a:avLst/>
          </a:prstGeom>
        </p:spPr>
        <p:txBody>
          <a:bodyPr/>
          <a:lstStyle>
            <a:lvl1pPr>
              <a:defRPr>
                <a:solidFill>
                  <a:schemeClr val="bg1">
                    <a:lumMod val="65000"/>
                  </a:schemeClr>
                </a:solidFill>
              </a:defRPr>
            </a:lvl1pPr>
          </a:lstStyle>
          <a:p>
            <a:fld id="{277E653D-B3FC-4C9C-BF8A-50E2DC340816}" type="slidenum">
              <a:rPr lang="en-US" smtClean="0"/>
              <a:pPr/>
              <a:t>‹#›</a:t>
            </a:fld>
            <a:endParaRPr lang="en-US"/>
          </a:p>
        </p:txBody>
      </p:sp>
      <p:cxnSp>
        <p:nvCxnSpPr>
          <p:cNvPr id="8" name="Straight Connector 7"/>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3"/>
          </p:nvPr>
        </p:nvSpPr>
        <p:spPr>
          <a:xfrm>
            <a:off x="457200" y="1397005"/>
            <a:ext cx="8229600" cy="673100"/>
          </a:xfrm>
        </p:spPr>
        <p:txBody>
          <a:bodyPr>
            <a:noAutofit/>
          </a:bodyPr>
          <a:lstStyle>
            <a:lvl1pPr marL="0" indent="0">
              <a:buNone/>
              <a:defRPr sz="2000"/>
            </a:lvl1pPr>
          </a:lstStyle>
          <a:p>
            <a:pPr lvl="0"/>
            <a:r>
              <a:rPr lang="en-US"/>
              <a:t>Click to edit Master text styles</a:t>
            </a:r>
          </a:p>
        </p:txBody>
      </p:sp>
      <p:sp>
        <p:nvSpPr>
          <p:cNvPr id="7" name="Content Placeholder 6"/>
          <p:cNvSpPr>
            <a:spLocks noGrp="1"/>
          </p:cNvSpPr>
          <p:nvPr>
            <p:ph sz="quarter" idx="14"/>
          </p:nvPr>
        </p:nvSpPr>
        <p:spPr>
          <a:xfrm>
            <a:off x="457200" y="2070107"/>
            <a:ext cx="8229600" cy="3975100"/>
          </a:xfrm>
        </p:spPr>
        <p:txBody>
          <a:bodyPr/>
          <a:lstStyle>
            <a:lvl1pPr marL="0" indent="0">
              <a:buNone/>
              <a:defRPr/>
            </a:lvl1pPr>
          </a:lstStyle>
          <a:p>
            <a:pPr lvl="0"/>
            <a:endParaRPr lang="en-US"/>
          </a:p>
        </p:txBody>
      </p:sp>
    </p:spTree>
    <p:extLst>
      <p:ext uri="{BB962C8B-B14F-4D97-AF65-F5344CB8AC3E}">
        <p14:creationId xmlns:p14="http://schemas.microsoft.com/office/powerpoint/2010/main" val="3998272865"/>
      </p:ext>
    </p:extLst>
  </p:cSld>
  <p:clrMapOvr>
    <a:overrideClrMapping bg1="lt1" tx1="dk1" bg2="lt2" tx2="dk2" accent1="accent1" accent2="accent2" accent3="accent3" accent4="accent4" accent5="accent5" accent6="accent6" hlink="hlink" folHlink="folHlink"/>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7294461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Below">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3124200"/>
          </a:xfrm>
        </p:spPr>
        <p:txBody>
          <a:bodyPr anchor="ctr" anchorCtr="0"/>
          <a:lstStyle>
            <a:lvl1pPr marL="0" indent="0" algn="ctr">
              <a:buNone/>
              <a:defRPr/>
            </a:lvl1pPr>
          </a:lstStyle>
          <a:p>
            <a:endParaRPr lang="en-US"/>
          </a:p>
        </p:txBody>
      </p:sp>
      <p:sp>
        <p:nvSpPr>
          <p:cNvPr id="8" name="Rectangle 7"/>
          <p:cNvSpPr/>
          <p:nvPr userDrawn="1"/>
        </p:nvSpPr>
        <p:spPr>
          <a:xfrm>
            <a:off x="0" y="3124200"/>
            <a:ext cx="9144000" cy="76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9" name="Isosceles Triangle 8"/>
          <p:cNvSpPr/>
          <p:nvPr userDrawn="1"/>
        </p:nvSpPr>
        <p:spPr>
          <a:xfrm rot="10800000">
            <a:off x="838204" y="3200399"/>
            <a:ext cx="304801" cy="228600"/>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5"/>
              </a:solidFill>
            </a:endParaRPr>
          </a:p>
        </p:txBody>
      </p:sp>
      <p:sp>
        <p:nvSpPr>
          <p:cNvPr id="6" name="Text Placeholder 5"/>
          <p:cNvSpPr>
            <a:spLocks noGrp="1"/>
          </p:cNvSpPr>
          <p:nvPr>
            <p:ph type="body" sz="quarter" idx="14"/>
          </p:nvPr>
        </p:nvSpPr>
        <p:spPr>
          <a:xfrm>
            <a:off x="381000" y="4127499"/>
            <a:ext cx="8382000" cy="2063752"/>
          </a:xfrm>
        </p:spPr>
        <p:txBody>
          <a:bodyPr numCol="2" spcCol="457200">
            <a:normAutofit/>
          </a:bodyPr>
          <a:lstStyle>
            <a:lvl1pPr marL="0" indent="0">
              <a:buNone/>
              <a:defRPr sz="1600"/>
            </a:lvl1pPr>
          </a:lstStyle>
          <a:p>
            <a:pPr lvl="0"/>
            <a:r>
              <a:rPr lang="en-US"/>
              <a:t>Click to edit Master text styles</a:t>
            </a:r>
          </a:p>
        </p:txBody>
      </p:sp>
      <p:sp>
        <p:nvSpPr>
          <p:cNvPr id="11" name="Text Placeholder 10"/>
          <p:cNvSpPr>
            <a:spLocks noGrp="1"/>
          </p:cNvSpPr>
          <p:nvPr>
            <p:ph type="body" sz="quarter" idx="15" hasCustomPrompt="1"/>
          </p:nvPr>
        </p:nvSpPr>
        <p:spPr>
          <a:xfrm>
            <a:off x="381003" y="3594100"/>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sp>
        <p:nvSpPr>
          <p:cNvPr id="2" name="Slide Number Placeholder 1"/>
          <p:cNvSpPr>
            <a:spLocks noGrp="1"/>
          </p:cNvSpPr>
          <p:nvPr>
            <p:ph type="sldNum" sz="quarter" idx="16"/>
          </p:nvPr>
        </p:nvSpPr>
        <p:spPr>
          <a:xfrm>
            <a:off x="8125905" y="6356351"/>
            <a:ext cx="560895" cy="365125"/>
          </a:xfrm>
          <a:prstGeom prst="rect">
            <a:avLst/>
          </a:prstGeom>
        </p:spPr>
        <p:txBody>
          <a:bodyPr/>
          <a:lstStyle/>
          <a:p>
            <a:fld id="{277E653D-B3FC-4C9C-BF8A-50E2DC340816}" type="slidenum">
              <a:rPr lang="en-US" smtClean="0"/>
              <a:pPr/>
              <a:t>‹#›</a:t>
            </a:fld>
            <a:endParaRPr lang="en-US"/>
          </a:p>
        </p:txBody>
      </p:sp>
      <p:cxnSp>
        <p:nvCxnSpPr>
          <p:cNvPr id="12" name="Straight Connector 11"/>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C93D223-A84D-450E-9314-A9AE48217DA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10" name="TextBox 9">
            <a:extLst>
              <a:ext uri="{FF2B5EF4-FFF2-40B4-BE49-F238E27FC236}">
                <a16:creationId xmlns:a16="http://schemas.microsoft.com/office/drawing/2014/main" id="{4D435F13-0A7A-427E-B794-AF3114A16667}"/>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07796256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2_Checkerboard">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5334000" y="2108200"/>
            <a:ext cx="1600200" cy="2108200"/>
          </a:xfrm>
        </p:spPr>
        <p:txBody>
          <a:bodyPr anchor="ctr" anchorCtr="0">
            <a:normAutofit/>
          </a:bodyPr>
          <a:lstStyle>
            <a:lvl1pPr marL="0" indent="0" algn="ctr">
              <a:buNone/>
              <a:defRPr sz="1400"/>
            </a:lvl1pPr>
          </a:lstStyle>
          <a:p>
            <a:endParaRPr lang="en-US"/>
          </a:p>
        </p:txBody>
      </p:sp>
      <p:sp>
        <p:nvSpPr>
          <p:cNvPr id="5" name="Slide Number Placeholder 4"/>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133600" y="2108200"/>
            <a:ext cx="1600200" cy="2108200"/>
          </a:xfrm>
        </p:spPr>
        <p:txBody>
          <a:bodyPr anchor="ctr" anchorCtr="0">
            <a:normAutofit/>
          </a:bodyPr>
          <a:lstStyle>
            <a:lvl1pPr marL="0" indent="0" algn="ctr">
              <a:buNone/>
              <a:defRPr sz="1400"/>
            </a:lvl1pPr>
          </a:lstStyle>
          <a:p>
            <a:endParaRPr lang="en-US"/>
          </a:p>
        </p:txBody>
      </p:sp>
      <p:sp>
        <p:nvSpPr>
          <p:cNvPr id="19" name="Picture Placeholder 5"/>
          <p:cNvSpPr>
            <a:spLocks noGrp="1"/>
          </p:cNvSpPr>
          <p:nvPr>
            <p:ph type="pic" sz="quarter" idx="18"/>
          </p:nvPr>
        </p:nvSpPr>
        <p:spPr>
          <a:xfrm>
            <a:off x="3733800" y="2108200"/>
            <a:ext cx="1600200" cy="2108200"/>
          </a:xfrm>
        </p:spPr>
        <p:txBody>
          <a:bodyPr anchor="ctr" anchorCtr="0">
            <a:normAutofit/>
          </a:bodyPr>
          <a:lstStyle>
            <a:lvl1pPr marL="0" indent="0" algn="ctr">
              <a:buNone/>
              <a:defRPr sz="1400"/>
            </a:lvl1pPr>
          </a:lstStyle>
          <a:p>
            <a:endParaRPr lang="en-US"/>
          </a:p>
        </p:txBody>
      </p:sp>
      <p:sp>
        <p:nvSpPr>
          <p:cNvPr id="22" name="Picture Placeholder 5"/>
          <p:cNvSpPr>
            <a:spLocks noGrp="1"/>
          </p:cNvSpPr>
          <p:nvPr>
            <p:ph type="pic" sz="quarter" idx="21"/>
          </p:nvPr>
        </p:nvSpPr>
        <p:spPr>
          <a:xfrm>
            <a:off x="6934200" y="2108200"/>
            <a:ext cx="1600200" cy="2108200"/>
          </a:xfrm>
        </p:spPr>
        <p:txBody>
          <a:bodyPr anchor="ctr" anchorCtr="0">
            <a:normAutofit/>
          </a:bodyPr>
          <a:lstStyle>
            <a:lvl1pPr marL="0" indent="0" algn="ctr">
              <a:buNone/>
              <a:defRPr sz="1400"/>
            </a:lvl1pPr>
          </a:lstStyle>
          <a:p>
            <a:endParaRPr lang="en-US"/>
          </a:p>
        </p:txBody>
      </p:sp>
      <p:grpSp>
        <p:nvGrpSpPr>
          <p:cNvPr id="2" name="Group 1"/>
          <p:cNvGrpSpPr/>
          <p:nvPr userDrawn="1"/>
        </p:nvGrpSpPr>
        <p:grpSpPr>
          <a:xfrm>
            <a:off x="0" y="4216400"/>
            <a:ext cx="9144000" cy="253997"/>
            <a:chOff x="0" y="3219450"/>
            <a:chExt cx="9144000" cy="190498"/>
          </a:xfrm>
        </p:grpSpPr>
        <p:sp>
          <p:nvSpPr>
            <p:cNvPr id="9" name="Isosceles Triangle 8"/>
            <p:cNvSpPr/>
            <p:nvPr userDrawn="1"/>
          </p:nvSpPr>
          <p:spPr>
            <a:xfrm rot="10800000">
              <a:off x="1219200" y="3257550"/>
              <a:ext cx="304800" cy="152398"/>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3219450"/>
              <a:ext cx="9144000" cy="66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4" name="Picture Placeholder 5"/>
          <p:cNvSpPr>
            <a:spLocks noGrp="1"/>
          </p:cNvSpPr>
          <p:nvPr>
            <p:ph type="pic" sz="quarter" idx="22"/>
          </p:nvPr>
        </p:nvSpPr>
        <p:spPr>
          <a:xfrm>
            <a:off x="533400" y="2108200"/>
            <a:ext cx="1600200" cy="2108200"/>
          </a:xfrm>
        </p:spPr>
        <p:txBody>
          <a:bodyPr anchor="ctr" anchorCtr="0">
            <a:normAutofit/>
          </a:bodyPr>
          <a:lstStyle>
            <a:lvl1pPr marL="0" indent="0" algn="ctr">
              <a:buNone/>
              <a:defRPr sz="1400"/>
            </a:lvl1pPr>
          </a:lstStyle>
          <a:p>
            <a:endParaRPr lang="en-US"/>
          </a:p>
        </p:txBody>
      </p:sp>
      <p:sp>
        <p:nvSpPr>
          <p:cNvPr id="30" name="Picture Placeholder 5"/>
          <p:cNvSpPr>
            <a:spLocks noGrp="1"/>
          </p:cNvSpPr>
          <p:nvPr>
            <p:ph type="pic" sz="quarter" idx="23"/>
          </p:nvPr>
        </p:nvSpPr>
        <p:spPr>
          <a:xfrm>
            <a:off x="5334000" y="0"/>
            <a:ext cx="1600200" cy="2108200"/>
          </a:xfrm>
        </p:spPr>
        <p:txBody>
          <a:bodyPr anchor="ctr" anchorCtr="0">
            <a:normAutofit/>
          </a:bodyPr>
          <a:lstStyle>
            <a:lvl1pPr marL="0" indent="0" algn="ctr">
              <a:buNone/>
              <a:defRPr sz="1400"/>
            </a:lvl1pPr>
          </a:lstStyle>
          <a:p>
            <a:endParaRPr lang="en-US"/>
          </a:p>
        </p:txBody>
      </p:sp>
      <p:sp>
        <p:nvSpPr>
          <p:cNvPr id="31" name="Picture Placeholder 5"/>
          <p:cNvSpPr>
            <a:spLocks noGrp="1"/>
          </p:cNvSpPr>
          <p:nvPr>
            <p:ph type="pic" sz="quarter" idx="24"/>
          </p:nvPr>
        </p:nvSpPr>
        <p:spPr>
          <a:xfrm>
            <a:off x="2133600" y="0"/>
            <a:ext cx="1600200" cy="2108200"/>
          </a:xfrm>
        </p:spPr>
        <p:txBody>
          <a:bodyPr anchor="ctr" anchorCtr="0">
            <a:normAutofit/>
          </a:bodyPr>
          <a:lstStyle>
            <a:lvl1pPr marL="0" indent="0" algn="ctr">
              <a:buNone/>
              <a:defRPr sz="1400"/>
            </a:lvl1pPr>
          </a:lstStyle>
          <a:p>
            <a:endParaRPr lang="en-US"/>
          </a:p>
        </p:txBody>
      </p:sp>
      <p:sp>
        <p:nvSpPr>
          <p:cNvPr id="32" name="Picture Placeholder 5"/>
          <p:cNvSpPr>
            <a:spLocks noGrp="1"/>
          </p:cNvSpPr>
          <p:nvPr>
            <p:ph type="pic" sz="quarter" idx="25"/>
          </p:nvPr>
        </p:nvSpPr>
        <p:spPr>
          <a:xfrm>
            <a:off x="3733800" y="0"/>
            <a:ext cx="1600200" cy="2108200"/>
          </a:xfrm>
        </p:spPr>
        <p:txBody>
          <a:bodyPr anchor="ctr" anchorCtr="0">
            <a:normAutofit/>
          </a:bodyPr>
          <a:lstStyle>
            <a:lvl1pPr marL="0" indent="0" algn="ctr">
              <a:buNone/>
              <a:defRPr sz="1400"/>
            </a:lvl1pPr>
          </a:lstStyle>
          <a:p>
            <a:endParaRPr lang="en-US"/>
          </a:p>
        </p:txBody>
      </p:sp>
      <p:sp>
        <p:nvSpPr>
          <p:cNvPr id="33" name="Picture Placeholder 5"/>
          <p:cNvSpPr>
            <a:spLocks noGrp="1"/>
          </p:cNvSpPr>
          <p:nvPr>
            <p:ph type="pic" sz="quarter" idx="26"/>
          </p:nvPr>
        </p:nvSpPr>
        <p:spPr>
          <a:xfrm>
            <a:off x="6934200" y="0"/>
            <a:ext cx="1600200" cy="2108200"/>
          </a:xfrm>
        </p:spPr>
        <p:txBody>
          <a:bodyPr anchor="ctr" anchorCtr="0">
            <a:normAutofit/>
          </a:bodyPr>
          <a:lstStyle>
            <a:lvl1pPr marL="0" indent="0" algn="ctr">
              <a:buNone/>
              <a:defRPr sz="1400"/>
            </a:lvl1pPr>
          </a:lstStyle>
          <a:p>
            <a:endParaRPr lang="en-US"/>
          </a:p>
        </p:txBody>
      </p:sp>
      <p:sp>
        <p:nvSpPr>
          <p:cNvPr id="34" name="Picture Placeholder 5"/>
          <p:cNvSpPr>
            <a:spLocks noGrp="1"/>
          </p:cNvSpPr>
          <p:nvPr>
            <p:ph type="pic" sz="quarter" idx="27"/>
          </p:nvPr>
        </p:nvSpPr>
        <p:spPr>
          <a:xfrm>
            <a:off x="533400" y="0"/>
            <a:ext cx="1600200" cy="2108200"/>
          </a:xfrm>
        </p:spPr>
        <p:txBody>
          <a:bodyPr anchor="ctr" anchorCtr="0">
            <a:normAutofit/>
          </a:bodyPr>
          <a:lstStyle>
            <a:lvl1pPr marL="0" indent="0" algn="ctr">
              <a:buNone/>
              <a:defRPr sz="1400"/>
            </a:lvl1pPr>
          </a:lstStyle>
          <a:p>
            <a:endParaRPr lang="en-US"/>
          </a:p>
        </p:txBody>
      </p:sp>
      <p:sp>
        <p:nvSpPr>
          <p:cNvPr id="23" name="Text Placeholder 5"/>
          <p:cNvSpPr>
            <a:spLocks noGrp="1"/>
          </p:cNvSpPr>
          <p:nvPr>
            <p:ph type="body" sz="quarter" idx="28"/>
          </p:nvPr>
        </p:nvSpPr>
        <p:spPr>
          <a:xfrm>
            <a:off x="381000" y="5028653"/>
            <a:ext cx="8382000" cy="1156255"/>
          </a:xfrm>
        </p:spPr>
        <p:txBody>
          <a:bodyPr numCol="2" spcCol="457200">
            <a:normAutofit/>
          </a:bodyPr>
          <a:lstStyle>
            <a:lvl1pPr marL="0" indent="0">
              <a:buNone/>
              <a:defRPr sz="1600"/>
            </a:lvl1pPr>
          </a:lstStyle>
          <a:p>
            <a:pPr lvl="0"/>
            <a:r>
              <a:rPr lang="en-US"/>
              <a:t>Click to edit Master text styles</a:t>
            </a:r>
          </a:p>
        </p:txBody>
      </p:sp>
      <p:sp>
        <p:nvSpPr>
          <p:cNvPr id="25" name="Text Placeholder 10"/>
          <p:cNvSpPr>
            <a:spLocks noGrp="1"/>
          </p:cNvSpPr>
          <p:nvPr>
            <p:ph type="body" sz="quarter" idx="15" hasCustomPrompt="1"/>
          </p:nvPr>
        </p:nvSpPr>
        <p:spPr>
          <a:xfrm>
            <a:off x="381003" y="4495247"/>
            <a:ext cx="4970228" cy="533400"/>
          </a:xfrm>
        </p:spPr>
        <p:txBody>
          <a:bodyPr>
            <a:noAutofit/>
          </a:bodyPr>
          <a:lstStyle>
            <a:lvl1pPr marL="0" indent="0">
              <a:buNone/>
              <a:defRPr sz="2400">
                <a:latin typeface="Franklin Gothic Medium Cond" panose="020B0606030402020204" pitchFamily="34" charset="0"/>
              </a:defRPr>
            </a:lvl1pPr>
          </a:lstStyle>
          <a:p>
            <a:pPr lvl="0"/>
            <a:r>
              <a:rPr lang="en-US"/>
              <a:t>CLICK TO EDIT</a:t>
            </a:r>
          </a:p>
        </p:txBody>
      </p:sp>
      <p:cxnSp>
        <p:nvCxnSpPr>
          <p:cNvPr id="26" name="Straight Connector 25"/>
          <p:cNvCxnSpPr/>
          <p:nvPr userDrawn="1"/>
        </p:nvCxnSpPr>
        <p:spPr>
          <a:xfrm>
            <a:off x="457200" y="6273800"/>
            <a:ext cx="82296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EEA5825A-F9B4-4359-97EF-010885927F3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 y="6306050"/>
            <a:ext cx="1032933" cy="555653"/>
          </a:xfrm>
          <a:prstGeom prst="rect">
            <a:avLst/>
          </a:prstGeom>
        </p:spPr>
      </p:pic>
      <p:sp>
        <p:nvSpPr>
          <p:cNvPr id="20" name="TextBox 19">
            <a:extLst>
              <a:ext uri="{FF2B5EF4-FFF2-40B4-BE49-F238E27FC236}">
                <a16:creationId xmlns:a16="http://schemas.microsoft.com/office/drawing/2014/main" id="{CAD1278E-81B3-4A5A-8F77-71295C5C958C}"/>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296513826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2_Checkerboard Large">
    <p:spTree>
      <p:nvGrpSpPr>
        <p:cNvPr id="1" name=""/>
        <p:cNvGrpSpPr/>
        <p:nvPr/>
      </p:nvGrpSpPr>
      <p:grpSpPr>
        <a:xfrm>
          <a:off x="0" y="0"/>
          <a:ext cx="0" cy="0"/>
          <a:chOff x="0" y="0"/>
          <a:chExt cx="0" cy="0"/>
        </a:xfrm>
      </p:grpSpPr>
      <p:sp>
        <p:nvSpPr>
          <p:cNvPr id="21" name="Picture Placeholder 5"/>
          <p:cNvSpPr>
            <a:spLocks noGrp="1"/>
          </p:cNvSpPr>
          <p:nvPr>
            <p:ph type="pic" sz="quarter" idx="20"/>
          </p:nvPr>
        </p:nvSpPr>
        <p:spPr>
          <a:xfrm>
            <a:off x="4572000" y="177807"/>
            <a:ext cx="2286000" cy="2959100"/>
          </a:xfrm>
        </p:spPr>
        <p:txBody>
          <a:bodyPr anchor="ctr" anchorCtr="0"/>
          <a:lstStyle>
            <a:lvl1pPr marL="0" indent="0" algn="ctr">
              <a:buNone/>
              <a:defRPr/>
            </a:lvl1pPr>
          </a:lstStyle>
          <a:p>
            <a:endParaRPr lang="en-US"/>
          </a:p>
        </p:txBody>
      </p:sp>
      <p:sp>
        <p:nvSpPr>
          <p:cNvPr id="5" name="Slide Number Placeholder 4"/>
          <p:cNvSpPr>
            <a:spLocks noGrp="1"/>
          </p:cNvSpPr>
          <p:nvPr>
            <p:ph type="sldNum" sz="quarter" idx="12"/>
          </p:nvPr>
        </p:nvSpPr>
        <p:spPr>
          <a:xfrm>
            <a:off x="8125905" y="6356351"/>
            <a:ext cx="560895" cy="365125"/>
          </a:xfrm>
          <a:prstGeom prst="rect">
            <a:avLst/>
          </a:prstGeom>
        </p:spPr>
        <p:txBody>
          <a:bodyPr/>
          <a:lstStyle/>
          <a:p>
            <a:fld id="{277E653D-B3FC-4C9C-BF8A-50E2DC340816}" type="slidenum">
              <a:rPr lang="en-US" smtClean="0"/>
              <a:pPr/>
              <a:t>‹#›</a:t>
            </a:fld>
            <a:endParaRPr lang="en-US"/>
          </a:p>
        </p:txBody>
      </p:sp>
      <p:sp>
        <p:nvSpPr>
          <p:cNvPr id="12" name="Picture Placeholder 5"/>
          <p:cNvSpPr>
            <a:spLocks noGrp="1"/>
          </p:cNvSpPr>
          <p:nvPr>
            <p:ph type="pic" sz="quarter" idx="14"/>
          </p:nvPr>
        </p:nvSpPr>
        <p:spPr>
          <a:xfrm>
            <a:off x="2286000" y="177807"/>
            <a:ext cx="2286000" cy="2959100"/>
          </a:xfrm>
        </p:spPr>
        <p:txBody>
          <a:bodyPr anchor="ctr" anchorCtr="0"/>
          <a:lstStyle>
            <a:lvl1pPr marL="0" indent="0" algn="ctr">
              <a:buNone/>
              <a:defRPr/>
            </a:lvl1pPr>
          </a:lstStyle>
          <a:p>
            <a:endParaRPr lang="en-US"/>
          </a:p>
        </p:txBody>
      </p:sp>
      <p:sp>
        <p:nvSpPr>
          <p:cNvPr id="22" name="Picture Placeholder 5"/>
          <p:cNvSpPr>
            <a:spLocks noGrp="1"/>
          </p:cNvSpPr>
          <p:nvPr>
            <p:ph type="pic" sz="quarter" idx="21"/>
          </p:nvPr>
        </p:nvSpPr>
        <p:spPr>
          <a:xfrm>
            <a:off x="6858000" y="177807"/>
            <a:ext cx="2286000" cy="2959100"/>
          </a:xfrm>
        </p:spPr>
        <p:txBody>
          <a:bodyPr anchor="ctr" anchorCtr="0"/>
          <a:lstStyle>
            <a:lvl1pPr marL="0" indent="0" algn="ctr">
              <a:buNone/>
              <a:defRPr/>
            </a:lvl1pPr>
          </a:lstStyle>
          <a:p>
            <a:endParaRPr lang="en-US"/>
          </a:p>
        </p:txBody>
      </p:sp>
      <p:sp>
        <p:nvSpPr>
          <p:cNvPr id="24" name="Picture Placeholder 5"/>
          <p:cNvSpPr>
            <a:spLocks noGrp="1"/>
          </p:cNvSpPr>
          <p:nvPr>
            <p:ph type="pic" sz="quarter" idx="22"/>
          </p:nvPr>
        </p:nvSpPr>
        <p:spPr>
          <a:xfrm>
            <a:off x="0" y="177807"/>
            <a:ext cx="2286000" cy="2959100"/>
          </a:xfrm>
        </p:spPr>
        <p:txBody>
          <a:bodyPr anchor="ctr" anchorCtr="0"/>
          <a:lstStyle>
            <a:lvl1pPr marL="0" indent="0" algn="ctr">
              <a:buNone/>
              <a:defRPr/>
            </a:lvl1pPr>
          </a:lstStyle>
          <a:p>
            <a:endParaRPr lang="en-US"/>
          </a:p>
        </p:txBody>
      </p:sp>
      <p:sp>
        <p:nvSpPr>
          <p:cNvPr id="25" name="Picture Placeholder 5"/>
          <p:cNvSpPr>
            <a:spLocks noGrp="1"/>
          </p:cNvSpPr>
          <p:nvPr>
            <p:ph type="pic" sz="quarter" idx="23"/>
          </p:nvPr>
        </p:nvSpPr>
        <p:spPr>
          <a:xfrm>
            <a:off x="4572000" y="3187703"/>
            <a:ext cx="2286000" cy="2959100"/>
          </a:xfrm>
        </p:spPr>
        <p:txBody>
          <a:bodyPr anchor="ctr" anchorCtr="0"/>
          <a:lstStyle>
            <a:lvl1pPr marL="0" indent="0" algn="ctr">
              <a:buNone/>
              <a:defRPr/>
            </a:lvl1pPr>
          </a:lstStyle>
          <a:p>
            <a:endParaRPr lang="en-US"/>
          </a:p>
        </p:txBody>
      </p:sp>
      <p:sp>
        <p:nvSpPr>
          <p:cNvPr id="26" name="Picture Placeholder 5"/>
          <p:cNvSpPr>
            <a:spLocks noGrp="1"/>
          </p:cNvSpPr>
          <p:nvPr>
            <p:ph type="pic" sz="quarter" idx="24"/>
          </p:nvPr>
        </p:nvSpPr>
        <p:spPr>
          <a:xfrm>
            <a:off x="2286000" y="3187703"/>
            <a:ext cx="2286000" cy="2959100"/>
          </a:xfrm>
        </p:spPr>
        <p:txBody>
          <a:bodyPr anchor="ctr" anchorCtr="0"/>
          <a:lstStyle>
            <a:lvl1pPr marL="0" indent="0" algn="ctr">
              <a:buNone/>
              <a:defRPr/>
            </a:lvl1pPr>
          </a:lstStyle>
          <a:p>
            <a:endParaRPr lang="en-US"/>
          </a:p>
        </p:txBody>
      </p:sp>
      <p:sp>
        <p:nvSpPr>
          <p:cNvPr id="27" name="Picture Placeholder 5"/>
          <p:cNvSpPr>
            <a:spLocks noGrp="1"/>
          </p:cNvSpPr>
          <p:nvPr>
            <p:ph type="pic" sz="quarter" idx="25"/>
          </p:nvPr>
        </p:nvSpPr>
        <p:spPr>
          <a:xfrm>
            <a:off x="6858000" y="3187703"/>
            <a:ext cx="2286000" cy="2959100"/>
          </a:xfrm>
        </p:spPr>
        <p:txBody>
          <a:bodyPr anchor="ctr" anchorCtr="0"/>
          <a:lstStyle>
            <a:lvl1pPr marL="0" indent="0" algn="ctr">
              <a:buNone/>
              <a:defRPr/>
            </a:lvl1pPr>
          </a:lstStyle>
          <a:p>
            <a:endParaRPr lang="en-US"/>
          </a:p>
        </p:txBody>
      </p:sp>
      <p:sp>
        <p:nvSpPr>
          <p:cNvPr id="28" name="Picture Placeholder 5"/>
          <p:cNvSpPr>
            <a:spLocks noGrp="1"/>
          </p:cNvSpPr>
          <p:nvPr>
            <p:ph type="pic" sz="quarter" idx="26"/>
          </p:nvPr>
        </p:nvSpPr>
        <p:spPr>
          <a:xfrm>
            <a:off x="0" y="3187703"/>
            <a:ext cx="2286000" cy="2959100"/>
          </a:xfrm>
        </p:spPr>
        <p:txBody>
          <a:bodyPr anchor="ctr" anchorCtr="0"/>
          <a:lstStyle>
            <a:lvl1pPr marL="0" indent="0" algn="ctr">
              <a:buNone/>
              <a:defRPr/>
            </a:lvl1pPr>
          </a:lstStyle>
          <a:p>
            <a:endParaRPr lang="en-US"/>
          </a:p>
        </p:txBody>
      </p:sp>
      <p:cxnSp>
        <p:nvCxnSpPr>
          <p:cNvPr id="14" name="Straight Connector 13"/>
          <p:cNvCxnSpPr/>
          <p:nvPr userDrawn="1"/>
        </p:nvCxnSpPr>
        <p:spPr>
          <a:xfrm>
            <a:off x="304800" y="6146800"/>
            <a:ext cx="86106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7"/>
            <a:ext cx="9144000" cy="1397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5" name="Rectangle 34"/>
          <p:cNvSpPr/>
          <p:nvPr userDrawn="1"/>
        </p:nvSpPr>
        <p:spPr>
          <a:xfrm>
            <a:off x="0" y="6203957"/>
            <a:ext cx="9144000" cy="1397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7" name="Picture 16">
            <a:extLst>
              <a:ext uri="{FF2B5EF4-FFF2-40B4-BE49-F238E27FC236}">
                <a16:creationId xmlns:a16="http://schemas.microsoft.com/office/drawing/2014/main" id="{B9F2A3A7-4E53-4F97-B69C-D8BFE1316E0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1" y="6372849"/>
            <a:ext cx="908756" cy="488854"/>
          </a:xfrm>
          <a:prstGeom prst="rect">
            <a:avLst/>
          </a:prstGeom>
        </p:spPr>
      </p:pic>
      <p:sp>
        <p:nvSpPr>
          <p:cNvPr id="16" name="TextBox 15">
            <a:extLst>
              <a:ext uri="{FF2B5EF4-FFF2-40B4-BE49-F238E27FC236}">
                <a16:creationId xmlns:a16="http://schemas.microsoft.com/office/drawing/2014/main" id="{96AE4A49-3C9B-43B8-9FB0-8481A66A1C00}"/>
              </a:ext>
            </a:extLst>
          </p:cNvPr>
          <p:cNvSpPr txBox="1"/>
          <p:nvPr userDrawn="1"/>
        </p:nvSpPr>
        <p:spPr>
          <a:xfrm>
            <a:off x="1772240" y="6385024"/>
            <a:ext cx="5910606" cy="246221"/>
          </a:xfrm>
          <a:prstGeom prst="rect">
            <a:avLst/>
          </a:prstGeom>
          <a:noFill/>
        </p:spPr>
        <p:txBody>
          <a:bodyPr wrap="square" rtlCol="0">
            <a:spAutoFit/>
          </a:bodyPr>
          <a:lstStyle/>
          <a:p>
            <a:pPr algn="ctr"/>
            <a:r>
              <a:rPr lang="en-US" sz="1000"/>
              <a:t>Private &amp; Confidential, not for distribution</a:t>
            </a:r>
            <a:endParaRPr lang="en-US" sz="1000" b="1"/>
          </a:p>
        </p:txBody>
      </p:sp>
    </p:spTree>
    <p:extLst>
      <p:ext uri="{BB962C8B-B14F-4D97-AF65-F5344CB8AC3E}">
        <p14:creationId xmlns:p14="http://schemas.microsoft.com/office/powerpoint/2010/main" val="311461263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2.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image" Target="../media/image6.png"/><Relationship Id="rId5" Type="http://schemas.openxmlformats.org/officeDocument/2006/relationships/slideLayout" Target="../slideLayouts/slideLayout53.xml"/><Relationship Id="rId10" Type="http://schemas.openxmlformats.org/officeDocument/2006/relationships/image" Target="../media/image1.png"/><Relationship Id="rId4" Type="http://schemas.openxmlformats.org/officeDocument/2006/relationships/slideLayout" Target="../slideLayouts/slideLayout5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image" Target="../media/image7.png"/><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image" Target="../media/image1.png"/><Relationship Id="rId5" Type="http://schemas.openxmlformats.org/officeDocument/2006/relationships/slideLayout" Target="../slideLayouts/slideLayout61.xml"/><Relationship Id="rId10" Type="http://schemas.openxmlformats.org/officeDocument/2006/relationships/theme" Target="../theme/theme3.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8.pn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1.png"/><Relationship Id="rId5" Type="http://schemas.openxmlformats.org/officeDocument/2006/relationships/slideLayout" Target="../slideLayouts/slideLayout70.xml"/><Relationship Id="rId10" Type="http://schemas.openxmlformats.org/officeDocument/2006/relationships/theme" Target="../theme/theme4.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7.xml"/><Relationship Id="rId7" Type="http://schemas.openxmlformats.org/officeDocument/2006/relationships/image" Target="../media/image6.pn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image" Target="../media/image1.png"/><Relationship Id="rId5" Type="http://schemas.openxmlformats.org/officeDocument/2006/relationships/theme" Target="../theme/theme5.xml"/><Relationship Id="rId4"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81.xml"/><Relationship Id="rId7" Type="http://schemas.openxmlformats.org/officeDocument/2006/relationships/image" Target="../media/image2.png"/><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82.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85.xml"/><Relationship Id="rId7" Type="http://schemas.openxmlformats.org/officeDocument/2006/relationships/image" Target="../media/image8.png"/><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image" Target="../media/image1.png"/><Relationship Id="rId5" Type="http://schemas.openxmlformats.org/officeDocument/2006/relationships/theme" Target="../theme/theme7.xml"/><Relationship Id="rId4" Type="http://schemas.openxmlformats.org/officeDocument/2006/relationships/slideLayout" Target="../slideLayouts/slideLayout86.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9.xml"/><Relationship Id="rId7" Type="http://schemas.openxmlformats.org/officeDocument/2006/relationships/image" Target="../media/image7.png"/><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image" Target="../media/image1.png"/><Relationship Id="rId5" Type="http://schemas.openxmlformats.org/officeDocument/2006/relationships/theme" Target="../theme/theme8.xml"/><Relationship Id="rId4"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93.xml"/><Relationship Id="rId7" Type="http://schemas.openxmlformats.org/officeDocument/2006/relationships/image" Target="../media/image2.png"/><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image" Target="../media/image1.png"/><Relationship Id="rId5" Type="http://schemas.openxmlformats.org/officeDocument/2006/relationships/theme" Target="../theme/theme9.xml"/><Relationship Id="rId4"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97.xml"/><Relationship Id="rId7" Type="http://schemas.openxmlformats.org/officeDocument/2006/relationships/theme" Target="../theme/theme10.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5" Type="http://schemas.openxmlformats.org/officeDocument/2006/relationships/slideLayout" Target="../slideLayouts/slideLayout99.xml"/><Relationship Id="rId4" Type="http://schemas.openxmlformats.org/officeDocument/2006/relationships/slideLayout" Target="../slideLayouts/slideLayout98.xml"/><Relationship Id="rId9" Type="http://schemas.openxmlformats.org/officeDocument/2006/relationships/image" Target="../media/image6.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10" Type="http://schemas.openxmlformats.org/officeDocument/2006/relationships/slideLayout" Target="../slideLayouts/slideLayout110.xml"/><Relationship Id="rId19" Type="http://schemas.openxmlformats.org/officeDocument/2006/relationships/theme" Target="../theme/theme11.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s>
</file>

<file path=ppt/slideMasters/_rels/slideMaster12.xml.rels><?xml version="1.0" encoding="UTF-8" standalone="yes"?>
<Relationships xmlns="http://schemas.openxmlformats.org/package/2006/relationships"><Relationship Id="rId13" Type="http://schemas.openxmlformats.org/officeDocument/2006/relationships/slideLayout" Target="../slideLayouts/slideLayout131.xml"/><Relationship Id="rId18" Type="http://schemas.openxmlformats.org/officeDocument/2006/relationships/slideLayout" Target="../slideLayouts/slideLayout136.xml"/><Relationship Id="rId26" Type="http://schemas.openxmlformats.org/officeDocument/2006/relationships/slideLayout" Target="../slideLayouts/slideLayout144.xml"/><Relationship Id="rId39" Type="http://schemas.openxmlformats.org/officeDocument/2006/relationships/slideLayout" Target="../slideLayouts/slideLayout157.xml"/><Relationship Id="rId21" Type="http://schemas.openxmlformats.org/officeDocument/2006/relationships/slideLayout" Target="../slideLayouts/slideLayout139.xml"/><Relationship Id="rId34" Type="http://schemas.openxmlformats.org/officeDocument/2006/relationships/slideLayout" Target="../slideLayouts/slideLayout152.xml"/><Relationship Id="rId42" Type="http://schemas.openxmlformats.org/officeDocument/2006/relationships/slideLayout" Target="../slideLayouts/slideLayout160.xml"/><Relationship Id="rId47" Type="http://schemas.openxmlformats.org/officeDocument/2006/relationships/image" Target="../media/image2.png"/><Relationship Id="rId7" Type="http://schemas.openxmlformats.org/officeDocument/2006/relationships/slideLayout" Target="../slideLayouts/slideLayout125.xml"/><Relationship Id="rId2" Type="http://schemas.openxmlformats.org/officeDocument/2006/relationships/slideLayout" Target="../slideLayouts/slideLayout120.xml"/><Relationship Id="rId16" Type="http://schemas.openxmlformats.org/officeDocument/2006/relationships/slideLayout" Target="../slideLayouts/slideLayout134.xml"/><Relationship Id="rId29" Type="http://schemas.openxmlformats.org/officeDocument/2006/relationships/slideLayout" Target="../slideLayouts/slideLayout147.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24" Type="http://schemas.openxmlformats.org/officeDocument/2006/relationships/slideLayout" Target="../slideLayouts/slideLayout142.xml"/><Relationship Id="rId32" Type="http://schemas.openxmlformats.org/officeDocument/2006/relationships/slideLayout" Target="../slideLayouts/slideLayout150.xml"/><Relationship Id="rId37" Type="http://schemas.openxmlformats.org/officeDocument/2006/relationships/slideLayout" Target="../slideLayouts/slideLayout155.xml"/><Relationship Id="rId40" Type="http://schemas.openxmlformats.org/officeDocument/2006/relationships/slideLayout" Target="../slideLayouts/slideLayout158.xml"/><Relationship Id="rId45" Type="http://schemas.openxmlformats.org/officeDocument/2006/relationships/theme" Target="../theme/theme12.xml"/><Relationship Id="rId5" Type="http://schemas.openxmlformats.org/officeDocument/2006/relationships/slideLayout" Target="../slideLayouts/slideLayout123.xml"/><Relationship Id="rId15" Type="http://schemas.openxmlformats.org/officeDocument/2006/relationships/slideLayout" Target="../slideLayouts/slideLayout133.xml"/><Relationship Id="rId23" Type="http://schemas.openxmlformats.org/officeDocument/2006/relationships/slideLayout" Target="../slideLayouts/slideLayout141.xml"/><Relationship Id="rId28" Type="http://schemas.openxmlformats.org/officeDocument/2006/relationships/slideLayout" Target="../slideLayouts/slideLayout146.xml"/><Relationship Id="rId36" Type="http://schemas.openxmlformats.org/officeDocument/2006/relationships/slideLayout" Target="../slideLayouts/slideLayout154.xml"/><Relationship Id="rId10" Type="http://schemas.openxmlformats.org/officeDocument/2006/relationships/slideLayout" Target="../slideLayouts/slideLayout128.xml"/><Relationship Id="rId19" Type="http://schemas.openxmlformats.org/officeDocument/2006/relationships/slideLayout" Target="../slideLayouts/slideLayout137.xml"/><Relationship Id="rId31" Type="http://schemas.openxmlformats.org/officeDocument/2006/relationships/slideLayout" Target="../slideLayouts/slideLayout149.xml"/><Relationship Id="rId44" Type="http://schemas.openxmlformats.org/officeDocument/2006/relationships/slideLayout" Target="../slideLayouts/slideLayout162.xml"/><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slideLayout" Target="../slideLayouts/slideLayout132.xml"/><Relationship Id="rId22" Type="http://schemas.openxmlformats.org/officeDocument/2006/relationships/slideLayout" Target="../slideLayouts/slideLayout140.xml"/><Relationship Id="rId27" Type="http://schemas.openxmlformats.org/officeDocument/2006/relationships/slideLayout" Target="../slideLayouts/slideLayout145.xml"/><Relationship Id="rId30" Type="http://schemas.openxmlformats.org/officeDocument/2006/relationships/slideLayout" Target="../slideLayouts/slideLayout148.xml"/><Relationship Id="rId35" Type="http://schemas.openxmlformats.org/officeDocument/2006/relationships/slideLayout" Target="../slideLayouts/slideLayout153.xml"/><Relationship Id="rId43" Type="http://schemas.openxmlformats.org/officeDocument/2006/relationships/slideLayout" Target="../slideLayouts/slideLayout161.xml"/><Relationship Id="rId8" Type="http://schemas.openxmlformats.org/officeDocument/2006/relationships/slideLayout" Target="../slideLayouts/slideLayout126.xml"/><Relationship Id="rId3" Type="http://schemas.openxmlformats.org/officeDocument/2006/relationships/slideLayout" Target="../slideLayouts/slideLayout121.xml"/><Relationship Id="rId12" Type="http://schemas.openxmlformats.org/officeDocument/2006/relationships/slideLayout" Target="../slideLayouts/slideLayout130.xml"/><Relationship Id="rId17" Type="http://schemas.openxmlformats.org/officeDocument/2006/relationships/slideLayout" Target="../slideLayouts/slideLayout135.xml"/><Relationship Id="rId25" Type="http://schemas.openxmlformats.org/officeDocument/2006/relationships/slideLayout" Target="../slideLayouts/slideLayout143.xml"/><Relationship Id="rId33" Type="http://schemas.openxmlformats.org/officeDocument/2006/relationships/slideLayout" Target="../slideLayouts/slideLayout151.xml"/><Relationship Id="rId38" Type="http://schemas.openxmlformats.org/officeDocument/2006/relationships/slideLayout" Target="../slideLayouts/slideLayout156.xml"/><Relationship Id="rId46" Type="http://schemas.openxmlformats.org/officeDocument/2006/relationships/image" Target="../media/image1.png"/><Relationship Id="rId20" Type="http://schemas.openxmlformats.org/officeDocument/2006/relationships/slideLayout" Target="../slideLayouts/slideLayout138.xml"/><Relationship Id="rId41" Type="http://schemas.openxmlformats.org/officeDocument/2006/relationships/slideLayout" Target="../slideLayouts/slideLayout1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50">
            <a:extLst>
              <a:ext uri="{28A0092B-C50C-407E-A947-70E740481C1C}">
                <a14:useLocalDpi xmlns:a14="http://schemas.microsoft.com/office/drawing/2010/main" val="0"/>
              </a:ext>
            </a:extLst>
          </a:blip>
          <a:srcRect b="26487"/>
          <a:stretch/>
        </p:blipFill>
        <p:spPr>
          <a:xfrm>
            <a:off x="165100" y="6477000"/>
            <a:ext cx="623570" cy="323932"/>
          </a:xfrm>
          <a:prstGeom prst="rect">
            <a:avLst/>
          </a:prstGeom>
        </p:spPr>
      </p:pic>
      <p:sp>
        <p:nvSpPr>
          <p:cNvPr id="14" name="Footer Placeholder 3"/>
          <p:cNvSpPr>
            <a:spLocks noGrp="1"/>
          </p:cNvSpPr>
          <p:nvPr>
            <p:ph type="ftr" sz="quarter" idx="3"/>
          </p:nvPr>
        </p:nvSpPr>
        <p:spPr>
          <a:xfrm>
            <a:off x="7354957" y="6489700"/>
            <a:ext cx="1560443" cy="304800"/>
          </a:xfrm>
          <a:prstGeom prst="rect">
            <a:avLst/>
          </a:prstGeom>
        </p:spPr>
        <p:txBody>
          <a:bodyPr/>
          <a:lstStyle>
            <a:lvl1pPr algn="r">
              <a:defRPr sz="1200" baseline="0">
                <a:solidFill>
                  <a:schemeClr val="tx1">
                    <a:lumMod val="85000"/>
                    <a:lumOff val="15000"/>
                  </a:schemeClr>
                </a:solidFill>
              </a:defRPr>
            </a:lvl1pPr>
          </a:lstStyle>
          <a:p>
            <a:endParaRPr lang="en-US"/>
          </a:p>
        </p:txBody>
      </p:sp>
      <p:pic>
        <p:nvPicPr>
          <p:cNvPr id="16" name="Picture 15"/>
          <p:cNvPicPr>
            <a:picLocks noChangeAspect="1"/>
          </p:cNvPicPr>
          <p:nvPr userDrawn="1"/>
        </p:nvPicPr>
        <p:blipFill>
          <a:blip r:embed="rId51">
            <a:extLst>
              <a:ext uri="{28A0092B-C50C-407E-A947-70E740481C1C}">
                <a14:useLocalDpi xmlns:a14="http://schemas.microsoft.com/office/drawing/2010/main" val="0"/>
              </a:ext>
            </a:extLst>
          </a:blip>
          <a:stretch>
            <a:fillRect/>
          </a:stretch>
        </p:blipFill>
        <p:spPr>
          <a:xfrm>
            <a:off x="-1" y="6350"/>
            <a:ext cx="1637554" cy="1093067"/>
          </a:xfrm>
          <a:prstGeom prst="rect">
            <a:avLst/>
          </a:prstGeom>
        </p:spPr>
      </p:pic>
      <p:sp>
        <p:nvSpPr>
          <p:cNvPr id="4" name="Rectangle 3"/>
          <p:cNvSpPr/>
          <p:nvPr userDrawn="1"/>
        </p:nvSpPr>
        <p:spPr>
          <a:xfrm>
            <a:off x="0" y="0"/>
            <a:ext cx="9143999" cy="1097280"/>
          </a:xfrm>
          <a:prstGeom prst="rect">
            <a:avLst/>
          </a:prstGeom>
          <a:gradFill>
            <a:gsLst>
              <a:gs pos="0">
                <a:srgbClr val="224680"/>
              </a:gs>
              <a:gs pos="46000">
                <a:srgbClr val="38B1F6"/>
              </a:gs>
              <a:gs pos="83000">
                <a:schemeClr val="accent1">
                  <a:lumMod val="45000"/>
                  <a:lumOff val="55000"/>
                  <a:alpha val="81000"/>
                </a:schemeClr>
              </a:gs>
              <a:gs pos="100000">
                <a:schemeClr val="accent1">
                  <a:lumMod val="30000"/>
                  <a:lumOff val="70000"/>
                  <a:alpha val="87000"/>
                </a:scheme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165100" y="1320800"/>
            <a:ext cx="8750300" cy="515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19D38135-1999-460E-8D1C-8F6FEF6D1FDF}"/>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1354400454"/>
      </p:ext>
    </p:extLst>
  </p:cSld>
  <p:clrMap bg1="lt1" tx1="dk1" bg2="lt2" tx2="dk2" accent1="accent1" accent2="accent2" accent3="accent3" accent4="accent4" accent5="accent5" accent6="accent6" hlink="hlink" folHlink="folHlink"/>
  <p:sldLayoutIdLst>
    <p:sldLayoutId id="2147484210" r:id="rId1"/>
    <p:sldLayoutId id="2147484212" r:id="rId2"/>
    <p:sldLayoutId id="2147484213" r:id="rId3"/>
    <p:sldLayoutId id="2147484216" r:id="rId4"/>
    <p:sldLayoutId id="2147484347" r:id="rId5"/>
    <p:sldLayoutId id="2147484348" r:id="rId6"/>
    <p:sldLayoutId id="2147484284" r:id="rId7"/>
    <p:sldLayoutId id="2147484285" r:id="rId8"/>
    <p:sldLayoutId id="2147484286" r:id="rId9"/>
    <p:sldLayoutId id="2147484287" r:id="rId10"/>
    <p:sldLayoutId id="2147484288" r:id="rId11"/>
    <p:sldLayoutId id="2147484290" r:id="rId12"/>
    <p:sldLayoutId id="2147484291" r:id="rId13"/>
    <p:sldLayoutId id="2147484292" r:id="rId14"/>
    <p:sldLayoutId id="2147484293" r:id="rId15"/>
    <p:sldLayoutId id="2147484295" r:id="rId16"/>
    <p:sldLayoutId id="2147484296" r:id="rId17"/>
    <p:sldLayoutId id="2147484297" r:id="rId18"/>
    <p:sldLayoutId id="2147484298" r:id="rId19"/>
    <p:sldLayoutId id="2147484299" r:id="rId20"/>
    <p:sldLayoutId id="2147484300" r:id="rId21"/>
    <p:sldLayoutId id="2147484301" r:id="rId22"/>
    <p:sldLayoutId id="2147484302" r:id="rId23"/>
    <p:sldLayoutId id="2147484304" r:id="rId24"/>
    <p:sldLayoutId id="2147484305" r:id="rId25"/>
    <p:sldLayoutId id="2147484306" r:id="rId26"/>
    <p:sldLayoutId id="2147484307" r:id="rId27"/>
    <p:sldLayoutId id="2147484308" r:id="rId28"/>
    <p:sldLayoutId id="2147484309" r:id="rId29"/>
    <p:sldLayoutId id="2147484310" r:id="rId30"/>
    <p:sldLayoutId id="2147484311" r:id="rId31"/>
    <p:sldLayoutId id="2147484312" r:id="rId32"/>
    <p:sldLayoutId id="2147484313" r:id="rId33"/>
    <p:sldLayoutId id="2147484318" r:id="rId34"/>
    <p:sldLayoutId id="2147484319" r:id="rId35"/>
    <p:sldLayoutId id="2147484320" r:id="rId36"/>
    <p:sldLayoutId id="2147484321" r:id="rId37"/>
    <p:sldLayoutId id="2147484322" r:id="rId38"/>
    <p:sldLayoutId id="2147484323" r:id="rId39"/>
    <p:sldLayoutId id="2147484324" r:id="rId40"/>
    <p:sldLayoutId id="2147484326" r:id="rId41"/>
    <p:sldLayoutId id="2147484327" r:id="rId42"/>
    <p:sldLayoutId id="2147484333" r:id="rId43"/>
    <p:sldLayoutId id="2147484338" r:id="rId44"/>
    <p:sldLayoutId id="2147484339" r:id="rId45"/>
    <p:sldLayoutId id="2147484340" r:id="rId46"/>
    <p:sldLayoutId id="2147484406" r:id="rId47"/>
    <p:sldLayoutId id="2147484407" r:id="rId48"/>
  </p:sldLayoutIdLst>
  <p:hf sldNum="0" hdr="0" ftr="0" dt="0"/>
  <p:txStyles>
    <p:titleStyle>
      <a:lvl1pPr marL="0" indent="-646113" algn="l"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10">
            <a:extLst>
              <a:ext uri="{28A0092B-C50C-407E-A947-70E740481C1C}">
                <a14:useLocalDpi xmlns:a14="http://schemas.microsoft.com/office/drawing/2010/main" val="0"/>
              </a:ext>
            </a:extLst>
          </a:blip>
          <a:srcRect b="26487"/>
          <a:stretch/>
        </p:blipFill>
        <p:spPr>
          <a:xfrm>
            <a:off x="165100" y="6477000"/>
            <a:ext cx="623570" cy="323932"/>
          </a:xfrm>
          <a:prstGeom prst="rect">
            <a:avLst/>
          </a:prstGeom>
        </p:spPr>
      </p:pic>
      <p:sp>
        <p:nvSpPr>
          <p:cNvPr id="14" name="Footer Placeholder 3"/>
          <p:cNvSpPr>
            <a:spLocks noGrp="1"/>
          </p:cNvSpPr>
          <p:nvPr>
            <p:ph type="ftr" sz="quarter" idx="3"/>
          </p:nvPr>
        </p:nvSpPr>
        <p:spPr>
          <a:xfrm>
            <a:off x="7354957" y="6489700"/>
            <a:ext cx="1560443" cy="304800"/>
          </a:xfrm>
          <a:prstGeom prst="rect">
            <a:avLst/>
          </a:prstGeom>
        </p:spPr>
        <p:txBody>
          <a:bodyPr/>
          <a:lstStyle>
            <a:lvl1pPr algn="r">
              <a:defRPr sz="1200" baseline="0">
                <a:solidFill>
                  <a:schemeClr val="tx1">
                    <a:lumMod val="85000"/>
                    <a:lumOff val="15000"/>
                  </a:schemeClr>
                </a:solidFill>
              </a:defRPr>
            </a:lvl1pPr>
          </a:lstStyle>
          <a:p>
            <a:endParaRPr lang="en-US"/>
          </a:p>
        </p:txBody>
      </p:sp>
      <p:sp>
        <p:nvSpPr>
          <p:cNvPr id="3" name="Text Placeholder 2"/>
          <p:cNvSpPr>
            <a:spLocks noGrp="1"/>
          </p:cNvSpPr>
          <p:nvPr>
            <p:ph type="body" idx="1"/>
          </p:nvPr>
        </p:nvSpPr>
        <p:spPr>
          <a:xfrm>
            <a:off x="165100" y="1320800"/>
            <a:ext cx="8750300" cy="515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rotWithShape="1">
          <a:blip r:embed="rId11">
            <a:extLst>
              <a:ext uri="{28A0092B-C50C-407E-A947-70E740481C1C}">
                <a14:useLocalDpi xmlns:a14="http://schemas.microsoft.com/office/drawing/2010/main" val="0"/>
              </a:ext>
            </a:extLst>
          </a:blip>
          <a:srcRect l="7812" r="17187"/>
          <a:stretch/>
        </p:blipFill>
        <p:spPr>
          <a:xfrm>
            <a:off x="-1" y="0"/>
            <a:ext cx="1463040" cy="1097280"/>
          </a:xfrm>
          <a:prstGeom prst="rect">
            <a:avLst/>
          </a:prstGeom>
        </p:spPr>
      </p:pic>
      <p:sp>
        <p:nvSpPr>
          <p:cNvPr id="4" name="Rectangle 3"/>
          <p:cNvSpPr/>
          <p:nvPr userDrawn="1"/>
        </p:nvSpPr>
        <p:spPr>
          <a:xfrm>
            <a:off x="0" y="0"/>
            <a:ext cx="9144000" cy="1097280"/>
          </a:xfrm>
          <a:prstGeom prst="rect">
            <a:avLst/>
          </a:prstGeom>
          <a:gradFill>
            <a:gsLst>
              <a:gs pos="0">
                <a:srgbClr val="224680"/>
              </a:gs>
              <a:gs pos="46000">
                <a:srgbClr val="38B1F6"/>
              </a:gs>
              <a:gs pos="83000">
                <a:schemeClr val="accent1">
                  <a:lumMod val="45000"/>
                  <a:lumOff val="55000"/>
                  <a:alpha val="81000"/>
                </a:schemeClr>
              </a:gs>
              <a:gs pos="100000">
                <a:schemeClr val="accent1">
                  <a:lumMod val="30000"/>
                  <a:lumOff val="70000"/>
                  <a:alpha val="87000"/>
                </a:scheme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1140031781"/>
      </p:ext>
    </p:extLst>
  </p:cSld>
  <p:clrMap bg1="lt1" tx1="dk1" bg2="lt2" tx2="dk2" accent1="accent1" accent2="accent2" accent3="accent3" accent4="accent4" accent5="accent5" accent6="accent6" hlink="hlink" folHlink="folHlink"/>
  <p:sldLayoutIdLst>
    <p:sldLayoutId id="2147484264" r:id="rId1"/>
    <p:sldLayoutId id="2147484265" r:id="rId2"/>
    <p:sldLayoutId id="2147484266" r:id="rId3"/>
    <p:sldLayoutId id="2147484267" r:id="rId4"/>
    <p:sldLayoutId id="2147484356" r:id="rId5"/>
    <p:sldLayoutId id="2147484357" r:id="rId6"/>
    <p:sldLayoutId id="2147484359" r:id="rId7"/>
    <p:sldLayoutId id="2147484360" r:id="rId8"/>
  </p:sldLayoutIdLst>
  <p:hf sldNum="0" hdr="0" ftr="0" dt="0"/>
  <p:txStyles>
    <p:titleStyle>
      <a:lvl1pPr marL="0" indent="-646113" algn="l"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11">
            <a:extLst>
              <a:ext uri="{28A0092B-C50C-407E-A947-70E740481C1C}">
                <a14:useLocalDpi xmlns:a14="http://schemas.microsoft.com/office/drawing/2010/main" val="0"/>
              </a:ext>
            </a:extLst>
          </a:blip>
          <a:srcRect b="26487"/>
          <a:stretch/>
        </p:blipFill>
        <p:spPr>
          <a:xfrm>
            <a:off x="165100" y="6477000"/>
            <a:ext cx="623570" cy="323932"/>
          </a:xfrm>
          <a:prstGeom prst="rect">
            <a:avLst/>
          </a:prstGeom>
        </p:spPr>
      </p:pic>
      <p:sp>
        <p:nvSpPr>
          <p:cNvPr id="14" name="Footer Placeholder 3"/>
          <p:cNvSpPr>
            <a:spLocks noGrp="1"/>
          </p:cNvSpPr>
          <p:nvPr>
            <p:ph type="ftr" sz="quarter" idx="3"/>
          </p:nvPr>
        </p:nvSpPr>
        <p:spPr>
          <a:xfrm>
            <a:off x="7354957" y="6489700"/>
            <a:ext cx="1560443" cy="304800"/>
          </a:xfrm>
          <a:prstGeom prst="rect">
            <a:avLst/>
          </a:prstGeom>
        </p:spPr>
        <p:txBody>
          <a:bodyPr/>
          <a:lstStyle>
            <a:lvl1pPr algn="r">
              <a:defRPr sz="1200" baseline="0">
                <a:solidFill>
                  <a:schemeClr val="tx1">
                    <a:lumMod val="85000"/>
                    <a:lumOff val="15000"/>
                  </a:schemeClr>
                </a:solidFill>
              </a:defRPr>
            </a:lvl1pPr>
          </a:lstStyle>
          <a:p>
            <a:endParaRPr lang="en-US"/>
          </a:p>
        </p:txBody>
      </p:sp>
      <p:sp>
        <p:nvSpPr>
          <p:cNvPr id="3" name="Text Placeholder 2"/>
          <p:cNvSpPr>
            <a:spLocks noGrp="1"/>
          </p:cNvSpPr>
          <p:nvPr>
            <p:ph type="body" idx="1"/>
          </p:nvPr>
        </p:nvSpPr>
        <p:spPr>
          <a:xfrm>
            <a:off x="165100" y="1320800"/>
            <a:ext cx="8750300" cy="515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rotWithShape="1">
          <a:blip r:embed="rId12">
            <a:extLst>
              <a:ext uri="{28A0092B-C50C-407E-A947-70E740481C1C}">
                <a14:useLocalDpi xmlns:a14="http://schemas.microsoft.com/office/drawing/2010/main" val="0"/>
              </a:ext>
            </a:extLst>
          </a:blip>
          <a:srcRect l="11461" t="6698" r="11461" b="6698"/>
          <a:stretch/>
        </p:blipFill>
        <p:spPr>
          <a:xfrm>
            <a:off x="0" y="0"/>
            <a:ext cx="1463040" cy="1097280"/>
          </a:xfrm>
          <a:prstGeom prst="rect">
            <a:avLst/>
          </a:prstGeom>
        </p:spPr>
      </p:pic>
      <p:sp>
        <p:nvSpPr>
          <p:cNvPr id="4" name="Rectangle 3"/>
          <p:cNvSpPr/>
          <p:nvPr userDrawn="1"/>
        </p:nvSpPr>
        <p:spPr>
          <a:xfrm>
            <a:off x="0" y="0"/>
            <a:ext cx="9143999" cy="1097280"/>
          </a:xfrm>
          <a:prstGeom prst="rect">
            <a:avLst/>
          </a:prstGeom>
          <a:gradFill>
            <a:gsLst>
              <a:gs pos="0">
                <a:srgbClr val="224680"/>
              </a:gs>
              <a:gs pos="46000">
                <a:srgbClr val="38B1F6"/>
              </a:gs>
              <a:gs pos="83000">
                <a:schemeClr val="accent1">
                  <a:lumMod val="45000"/>
                  <a:lumOff val="55000"/>
                  <a:alpha val="81000"/>
                </a:schemeClr>
              </a:gs>
              <a:gs pos="100000">
                <a:schemeClr val="accent1">
                  <a:lumMod val="30000"/>
                  <a:lumOff val="70000"/>
                  <a:alpha val="87000"/>
                </a:scheme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1308809885"/>
      </p:ext>
    </p:extLst>
  </p:cSld>
  <p:clrMap bg1="lt1" tx1="dk1" bg2="lt2" tx2="dk2" accent1="accent1" accent2="accent2" accent3="accent3" accent4="accent4" accent5="accent5" accent6="accent6" hlink="hlink" folHlink="folHlink"/>
  <p:sldLayoutIdLst>
    <p:sldLayoutId id="2147484269" r:id="rId1"/>
    <p:sldLayoutId id="2147484270" r:id="rId2"/>
    <p:sldLayoutId id="2147484271" r:id="rId3"/>
    <p:sldLayoutId id="2147484272" r:id="rId4"/>
    <p:sldLayoutId id="2147484351" r:id="rId5"/>
    <p:sldLayoutId id="2147484352" r:id="rId6"/>
    <p:sldLayoutId id="2147484353" r:id="rId7"/>
    <p:sldLayoutId id="2147484354" r:id="rId8"/>
    <p:sldLayoutId id="2147484355" r:id="rId9"/>
  </p:sldLayoutIdLst>
  <p:hf sldNum="0" hdr="0" ftr="0" dt="0"/>
  <p:txStyles>
    <p:titleStyle>
      <a:lvl1pPr marL="0" indent="-646113" algn="l"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11">
            <a:extLst>
              <a:ext uri="{28A0092B-C50C-407E-A947-70E740481C1C}">
                <a14:useLocalDpi xmlns:a14="http://schemas.microsoft.com/office/drawing/2010/main" val="0"/>
              </a:ext>
            </a:extLst>
          </a:blip>
          <a:srcRect b="26487"/>
          <a:stretch/>
        </p:blipFill>
        <p:spPr>
          <a:xfrm>
            <a:off x="165100" y="6477000"/>
            <a:ext cx="623570" cy="323932"/>
          </a:xfrm>
          <a:prstGeom prst="rect">
            <a:avLst/>
          </a:prstGeom>
        </p:spPr>
      </p:pic>
      <p:sp>
        <p:nvSpPr>
          <p:cNvPr id="14" name="Footer Placeholder 3"/>
          <p:cNvSpPr>
            <a:spLocks noGrp="1"/>
          </p:cNvSpPr>
          <p:nvPr>
            <p:ph type="ftr" sz="quarter" idx="3"/>
          </p:nvPr>
        </p:nvSpPr>
        <p:spPr>
          <a:xfrm>
            <a:off x="7354957" y="6489700"/>
            <a:ext cx="1560443" cy="304800"/>
          </a:xfrm>
          <a:prstGeom prst="rect">
            <a:avLst/>
          </a:prstGeom>
        </p:spPr>
        <p:txBody>
          <a:bodyPr/>
          <a:lstStyle>
            <a:lvl1pPr algn="r">
              <a:defRPr sz="1200" baseline="0">
                <a:solidFill>
                  <a:schemeClr val="tx1">
                    <a:lumMod val="85000"/>
                    <a:lumOff val="15000"/>
                  </a:schemeClr>
                </a:solidFill>
              </a:defRPr>
            </a:lvl1pPr>
          </a:lstStyle>
          <a:p>
            <a:endParaRPr lang="en-US"/>
          </a:p>
        </p:txBody>
      </p:sp>
      <p:sp>
        <p:nvSpPr>
          <p:cNvPr id="3" name="Text Placeholder 2"/>
          <p:cNvSpPr>
            <a:spLocks noGrp="1"/>
          </p:cNvSpPr>
          <p:nvPr>
            <p:ph type="body" idx="1"/>
          </p:nvPr>
        </p:nvSpPr>
        <p:spPr>
          <a:xfrm>
            <a:off x="165100" y="1320800"/>
            <a:ext cx="8750300" cy="515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preferRelativeResize="0">
            <a:picLocks noChangeAspect="1"/>
          </p:cNvPicPr>
          <p:nvPr userDrawn="1"/>
        </p:nvPicPr>
        <p:blipFill rotWithShape="1">
          <a:blip r:embed="rId12">
            <a:extLst>
              <a:ext uri="{28A0092B-C50C-407E-A947-70E740481C1C}">
                <a14:useLocalDpi xmlns:a14="http://schemas.microsoft.com/office/drawing/2010/main" val="0"/>
              </a:ext>
            </a:extLst>
          </a:blip>
          <a:srcRect l="17427" r="17427"/>
          <a:stretch/>
        </p:blipFill>
        <p:spPr>
          <a:xfrm>
            <a:off x="-1" y="-5977"/>
            <a:ext cx="1463040" cy="1111623"/>
          </a:xfrm>
          <a:prstGeom prst="rect">
            <a:avLst/>
          </a:prstGeom>
        </p:spPr>
      </p:pic>
      <p:sp>
        <p:nvSpPr>
          <p:cNvPr id="4" name="Rectangle 3"/>
          <p:cNvSpPr/>
          <p:nvPr userDrawn="1"/>
        </p:nvSpPr>
        <p:spPr>
          <a:xfrm>
            <a:off x="0" y="0"/>
            <a:ext cx="9144000" cy="1097280"/>
          </a:xfrm>
          <a:prstGeom prst="rect">
            <a:avLst/>
          </a:prstGeom>
          <a:gradFill>
            <a:gsLst>
              <a:gs pos="0">
                <a:srgbClr val="224680"/>
              </a:gs>
              <a:gs pos="46000">
                <a:srgbClr val="38B1F6"/>
              </a:gs>
              <a:gs pos="83000">
                <a:schemeClr val="accent1">
                  <a:lumMod val="45000"/>
                  <a:lumOff val="55000"/>
                  <a:alpha val="81000"/>
                </a:schemeClr>
              </a:gs>
              <a:gs pos="100000">
                <a:schemeClr val="accent1">
                  <a:lumMod val="30000"/>
                  <a:lumOff val="70000"/>
                  <a:alpha val="87000"/>
                </a:scheme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1657243529"/>
      </p:ext>
    </p:extLst>
  </p:cSld>
  <p:clrMap bg1="lt1" tx1="dk1" bg2="lt2" tx2="dk2" accent1="accent1" accent2="accent2" accent3="accent3" accent4="accent4" accent5="accent5" accent6="accent6" hlink="hlink" folHlink="folHlink"/>
  <p:sldLayoutIdLst>
    <p:sldLayoutId id="2147484274" r:id="rId1"/>
    <p:sldLayoutId id="2147484275" r:id="rId2"/>
    <p:sldLayoutId id="2147484276" r:id="rId3"/>
    <p:sldLayoutId id="2147484277" r:id="rId4"/>
    <p:sldLayoutId id="2147484361" r:id="rId5"/>
    <p:sldLayoutId id="2147484362" r:id="rId6"/>
    <p:sldLayoutId id="2147484363" r:id="rId7"/>
    <p:sldLayoutId id="2147484364" r:id="rId8"/>
    <p:sldLayoutId id="2147484365" r:id="rId9"/>
  </p:sldLayoutIdLst>
  <p:hf sldNum="0" hdr="0" ftr="0" dt="0"/>
  <p:txStyles>
    <p:titleStyle>
      <a:lvl1pPr marL="0" indent="-646113" algn="l"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6">
            <a:extLst>
              <a:ext uri="{28A0092B-C50C-407E-A947-70E740481C1C}">
                <a14:useLocalDpi xmlns:a14="http://schemas.microsoft.com/office/drawing/2010/main" val="0"/>
              </a:ext>
            </a:extLst>
          </a:blip>
          <a:srcRect b="26487"/>
          <a:stretch/>
        </p:blipFill>
        <p:spPr>
          <a:xfrm>
            <a:off x="165100" y="6477000"/>
            <a:ext cx="623570" cy="323932"/>
          </a:xfrm>
          <a:prstGeom prst="rect">
            <a:avLst/>
          </a:prstGeom>
        </p:spPr>
      </p:pic>
      <p:sp>
        <p:nvSpPr>
          <p:cNvPr id="14" name="Footer Placeholder 3"/>
          <p:cNvSpPr>
            <a:spLocks noGrp="1"/>
          </p:cNvSpPr>
          <p:nvPr>
            <p:ph type="ftr" sz="quarter" idx="3"/>
          </p:nvPr>
        </p:nvSpPr>
        <p:spPr>
          <a:xfrm>
            <a:off x="7354957" y="6489700"/>
            <a:ext cx="1560443" cy="304800"/>
          </a:xfrm>
          <a:prstGeom prst="rect">
            <a:avLst/>
          </a:prstGeom>
        </p:spPr>
        <p:txBody>
          <a:bodyPr/>
          <a:lstStyle>
            <a:lvl1pPr algn="r">
              <a:defRPr sz="1200" baseline="0">
                <a:solidFill>
                  <a:schemeClr val="tx1">
                    <a:lumMod val="85000"/>
                    <a:lumOff val="15000"/>
                  </a:schemeClr>
                </a:solidFill>
              </a:defRPr>
            </a:lvl1pPr>
          </a:lstStyle>
          <a:p>
            <a:endParaRPr lang="en-US"/>
          </a:p>
        </p:txBody>
      </p:sp>
      <p:sp>
        <p:nvSpPr>
          <p:cNvPr id="3" name="Text Placeholder 2"/>
          <p:cNvSpPr>
            <a:spLocks noGrp="1"/>
          </p:cNvSpPr>
          <p:nvPr>
            <p:ph type="body" idx="1"/>
          </p:nvPr>
        </p:nvSpPr>
        <p:spPr>
          <a:xfrm>
            <a:off x="165100" y="1320800"/>
            <a:ext cx="8750300" cy="515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rotWithShape="1">
          <a:blip r:embed="rId7">
            <a:extLst>
              <a:ext uri="{28A0092B-C50C-407E-A947-70E740481C1C}">
                <a14:useLocalDpi xmlns:a14="http://schemas.microsoft.com/office/drawing/2010/main" val="0"/>
              </a:ext>
            </a:extLst>
          </a:blip>
          <a:srcRect l="7812" r="17187"/>
          <a:stretch/>
        </p:blipFill>
        <p:spPr>
          <a:xfrm>
            <a:off x="-1" y="0"/>
            <a:ext cx="1463040" cy="1097280"/>
          </a:xfrm>
          <a:prstGeom prst="rect">
            <a:avLst/>
          </a:prstGeom>
        </p:spPr>
      </p:pic>
      <p:sp>
        <p:nvSpPr>
          <p:cNvPr id="4" name="Rectangle 3"/>
          <p:cNvSpPr/>
          <p:nvPr userDrawn="1"/>
        </p:nvSpPr>
        <p:spPr>
          <a:xfrm>
            <a:off x="0" y="0"/>
            <a:ext cx="9144000" cy="1097280"/>
          </a:xfrm>
          <a:prstGeom prst="rect">
            <a:avLst/>
          </a:prstGeom>
          <a:gradFill>
            <a:gsLst>
              <a:gs pos="0">
                <a:srgbClr val="224680"/>
              </a:gs>
              <a:gs pos="46000">
                <a:srgbClr val="38B1F6"/>
              </a:gs>
              <a:gs pos="83000">
                <a:schemeClr val="accent1">
                  <a:lumMod val="45000"/>
                  <a:lumOff val="55000"/>
                  <a:alpha val="81000"/>
                </a:schemeClr>
              </a:gs>
              <a:gs pos="100000">
                <a:schemeClr val="accent1">
                  <a:lumMod val="30000"/>
                  <a:lumOff val="70000"/>
                  <a:alpha val="87000"/>
                </a:scheme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2031314953"/>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Lst>
  <p:hf sldNum="0" hdr="0" ftr="0" dt="0"/>
  <p:txStyles>
    <p:titleStyle>
      <a:lvl1pPr marL="0" indent="-646113" algn="l"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6">
            <a:extLst>
              <a:ext uri="{28A0092B-C50C-407E-A947-70E740481C1C}">
                <a14:useLocalDpi xmlns:a14="http://schemas.microsoft.com/office/drawing/2010/main" val="0"/>
              </a:ext>
            </a:extLst>
          </a:blip>
          <a:srcRect b="26487"/>
          <a:stretch/>
        </p:blipFill>
        <p:spPr>
          <a:xfrm>
            <a:off x="165100" y="6477000"/>
            <a:ext cx="623570" cy="323932"/>
          </a:xfrm>
          <a:prstGeom prst="rect">
            <a:avLst/>
          </a:prstGeom>
        </p:spPr>
      </p:pic>
      <p:sp>
        <p:nvSpPr>
          <p:cNvPr id="14" name="Footer Placeholder 3"/>
          <p:cNvSpPr>
            <a:spLocks noGrp="1"/>
          </p:cNvSpPr>
          <p:nvPr>
            <p:ph type="ftr" sz="quarter" idx="3"/>
          </p:nvPr>
        </p:nvSpPr>
        <p:spPr>
          <a:xfrm>
            <a:off x="7354957" y="6489700"/>
            <a:ext cx="1560443" cy="304800"/>
          </a:xfrm>
          <a:prstGeom prst="rect">
            <a:avLst/>
          </a:prstGeom>
        </p:spPr>
        <p:txBody>
          <a:bodyPr/>
          <a:lstStyle>
            <a:lvl1pPr algn="r">
              <a:defRPr sz="1200" baseline="0">
                <a:solidFill>
                  <a:schemeClr val="tx1">
                    <a:lumMod val="85000"/>
                    <a:lumOff val="15000"/>
                  </a:schemeClr>
                </a:solidFill>
              </a:defRPr>
            </a:lvl1pPr>
          </a:lstStyle>
          <a:p>
            <a:endParaRPr lang="en-US"/>
          </a:p>
        </p:txBody>
      </p:sp>
      <p:pic>
        <p:nvPicPr>
          <p:cNvPr id="16" name="Picture 15"/>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6350"/>
            <a:ext cx="1637554" cy="1093067"/>
          </a:xfrm>
          <a:prstGeom prst="rect">
            <a:avLst/>
          </a:prstGeom>
        </p:spPr>
      </p:pic>
      <p:sp>
        <p:nvSpPr>
          <p:cNvPr id="4" name="Rectangle 3"/>
          <p:cNvSpPr/>
          <p:nvPr userDrawn="1"/>
        </p:nvSpPr>
        <p:spPr>
          <a:xfrm>
            <a:off x="0" y="0"/>
            <a:ext cx="9143999" cy="1097280"/>
          </a:xfrm>
          <a:prstGeom prst="rect">
            <a:avLst/>
          </a:prstGeom>
          <a:gradFill>
            <a:gsLst>
              <a:gs pos="0">
                <a:srgbClr val="224680"/>
              </a:gs>
              <a:gs pos="46000">
                <a:srgbClr val="38B1F6"/>
              </a:gs>
              <a:gs pos="83000">
                <a:schemeClr val="accent1">
                  <a:lumMod val="45000"/>
                  <a:lumOff val="55000"/>
                  <a:alpha val="81000"/>
                </a:schemeClr>
              </a:gs>
              <a:gs pos="100000">
                <a:schemeClr val="accent1">
                  <a:lumMod val="30000"/>
                  <a:lumOff val="70000"/>
                  <a:alpha val="87000"/>
                </a:scheme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165100" y="1320800"/>
            <a:ext cx="8750300" cy="515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noChangeAspect="1"/>
          </p:cNvSpPr>
          <p:nvPr>
            <p:ph type="title"/>
          </p:nvPr>
        </p:nvSpPr>
        <p:spPr>
          <a:xfrm>
            <a:off x="0" y="-42291"/>
            <a:ext cx="9144000"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1458661926"/>
      </p:ext>
    </p:extLst>
  </p:cSld>
  <p:clrMap bg1="lt1" tx1="dk1" bg2="lt2" tx2="dk2" accent1="accent1" accent2="accent2" accent3="accent3" accent4="accent4" accent5="accent5" accent6="accent6" hlink="hlink" folHlink="folHlink"/>
  <p:sldLayoutIdLst>
    <p:sldLayoutId id="2147484373" r:id="rId1"/>
    <p:sldLayoutId id="2147484374" r:id="rId2"/>
    <p:sldLayoutId id="2147484375" r:id="rId3"/>
    <p:sldLayoutId id="2147484376" r:id="rId4"/>
  </p:sldLayoutIdLst>
  <p:hf sldNum="0" hdr="0" ftr="0" dt="0"/>
  <p:txStyles>
    <p:titleStyle>
      <a:lvl1pPr marL="0" indent="-646113" algn="ctr"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6">
            <a:extLst>
              <a:ext uri="{28A0092B-C50C-407E-A947-70E740481C1C}">
                <a14:useLocalDpi xmlns:a14="http://schemas.microsoft.com/office/drawing/2010/main" val="0"/>
              </a:ext>
            </a:extLst>
          </a:blip>
          <a:srcRect b="26487"/>
          <a:stretch/>
        </p:blipFill>
        <p:spPr>
          <a:xfrm>
            <a:off x="165100" y="6477000"/>
            <a:ext cx="623570" cy="323932"/>
          </a:xfrm>
          <a:prstGeom prst="rect">
            <a:avLst/>
          </a:prstGeom>
        </p:spPr>
      </p:pic>
      <p:sp>
        <p:nvSpPr>
          <p:cNvPr id="14" name="Footer Placeholder 3"/>
          <p:cNvSpPr>
            <a:spLocks noGrp="1"/>
          </p:cNvSpPr>
          <p:nvPr>
            <p:ph type="ftr" sz="quarter" idx="3"/>
          </p:nvPr>
        </p:nvSpPr>
        <p:spPr>
          <a:xfrm>
            <a:off x="7354957" y="6489700"/>
            <a:ext cx="1560443" cy="304800"/>
          </a:xfrm>
          <a:prstGeom prst="rect">
            <a:avLst/>
          </a:prstGeom>
        </p:spPr>
        <p:txBody>
          <a:bodyPr/>
          <a:lstStyle>
            <a:lvl1pPr algn="r">
              <a:defRPr sz="1200" baseline="0">
                <a:solidFill>
                  <a:schemeClr val="tx1">
                    <a:lumMod val="85000"/>
                    <a:lumOff val="15000"/>
                  </a:schemeClr>
                </a:solidFill>
              </a:defRPr>
            </a:lvl1pPr>
          </a:lstStyle>
          <a:p>
            <a:endParaRPr lang="en-US"/>
          </a:p>
        </p:txBody>
      </p:sp>
      <p:sp>
        <p:nvSpPr>
          <p:cNvPr id="3" name="Text Placeholder 2"/>
          <p:cNvSpPr>
            <a:spLocks noGrp="1"/>
          </p:cNvSpPr>
          <p:nvPr>
            <p:ph type="body" idx="1"/>
          </p:nvPr>
        </p:nvSpPr>
        <p:spPr>
          <a:xfrm>
            <a:off x="165100" y="1320800"/>
            <a:ext cx="8750300" cy="515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preferRelativeResize="0">
            <a:picLocks noChangeAspect="1"/>
          </p:cNvPicPr>
          <p:nvPr userDrawn="1"/>
        </p:nvPicPr>
        <p:blipFill rotWithShape="1">
          <a:blip r:embed="rId7">
            <a:extLst>
              <a:ext uri="{28A0092B-C50C-407E-A947-70E740481C1C}">
                <a14:useLocalDpi xmlns:a14="http://schemas.microsoft.com/office/drawing/2010/main" val="0"/>
              </a:ext>
            </a:extLst>
          </a:blip>
          <a:srcRect l="17427" r="17427"/>
          <a:stretch/>
        </p:blipFill>
        <p:spPr>
          <a:xfrm>
            <a:off x="0" y="0"/>
            <a:ext cx="1444752" cy="1097728"/>
          </a:xfrm>
          <a:prstGeom prst="rect">
            <a:avLst/>
          </a:prstGeom>
        </p:spPr>
      </p:pic>
      <p:sp>
        <p:nvSpPr>
          <p:cNvPr id="4" name="Rectangle 3"/>
          <p:cNvSpPr/>
          <p:nvPr userDrawn="1"/>
        </p:nvSpPr>
        <p:spPr>
          <a:xfrm>
            <a:off x="0" y="0"/>
            <a:ext cx="9143999" cy="1097280"/>
          </a:xfrm>
          <a:prstGeom prst="rect">
            <a:avLst/>
          </a:prstGeom>
          <a:gradFill>
            <a:gsLst>
              <a:gs pos="0">
                <a:srgbClr val="224680"/>
              </a:gs>
              <a:gs pos="46000">
                <a:srgbClr val="38B1F6"/>
              </a:gs>
              <a:gs pos="83000">
                <a:schemeClr val="accent1">
                  <a:lumMod val="45000"/>
                  <a:lumOff val="55000"/>
                  <a:alpha val="81000"/>
                </a:schemeClr>
              </a:gs>
              <a:gs pos="100000">
                <a:schemeClr val="accent1">
                  <a:lumMod val="30000"/>
                  <a:lumOff val="70000"/>
                  <a:alpha val="87000"/>
                </a:scheme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3789967212"/>
      </p:ext>
    </p:extLst>
  </p:cSld>
  <p:clrMap bg1="lt1" tx1="dk1" bg2="lt2" tx2="dk2" accent1="accent1" accent2="accent2" accent3="accent3" accent4="accent4" accent5="accent5" accent6="accent6" hlink="hlink" folHlink="folHlink"/>
  <p:sldLayoutIdLst>
    <p:sldLayoutId id="2147484378" r:id="rId1"/>
    <p:sldLayoutId id="2147484379" r:id="rId2"/>
    <p:sldLayoutId id="2147484380" r:id="rId3"/>
    <p:sldLayoutId id="2147484381" r:id="rId4"/>
  </p:sldLayoutIdLst>
  <p:hf sldNum="0" hdr="0" ftr="0" dt="0"/>
  <p:txStyles>
    <p:titleStyle>
      <a:lvl1pPr marL="0" indent="-646113" algn="l"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6">
            <a:extLst>
              <a:ext uri="{28A0092B-C50C-407E-A947-70E740481C1C}">
                <a14:useLocalDpi xmlns:a14="http://schemas.microsoft.com/office/drawing/2010/main" val="0"/>
              </a:ext>
            </a:extLst>
          </a:blip>
          <a:srcRect b="26487"/>
          <a:stretch/>
        </p:blipFill>
        <p:spPr>
          <a:xfrm>
            <a:off x="165100" y="6477000"/>
            <a:ext cx="623570" cy="323932"/>
          </a:xfrm>
          <a:prstGeom prst="rect">
            <a:avLst/>
          </a:prstGeom>
        </p:spPr>
      </p:pic>
      <p:sp>
        <p:nvSpPr>
          <p:cNvPr id="14" name="Footer Placeholder 3"/>
          <p:cNvSpPr>
            <a:spLocks noGrp="1"/>
          </p:cNvSpPr>
          <p:nvPr>
            <p:ph type="ftr" sz="quarter" idx="3"/>
          </p:nvPr>
        </p:nvSpPr>
        <p:spPr>
          <a:xfrm>
            <a:off x="7354957" y="6489700"/>
            <a:ext cx="1560443" cy="304800"/>
          </a:xfrm>
          <a:prstGeom prst="rect">
            <a:avLst/>
          </a:prstGeom>
        </p:spPr>
        <p:txBody>
          <a:bodyPr/>
          <a:lstStyle>
            <a:lvl1pPr algn="r">
              <a:defRPr sz="1200" baseline="0">
                <a:solidFill>
                  <a:schemeClr val="tx1">
                    <a:lumMod val="85000"/>
                    <a:lumOff val="15000"/>
                  </a:schemeClr>
                </a:solidFill>
              </a:defRPr>
            </a:lvl1pPr>
          </a:lstStyle>
          <a:p>
            <a:endParaRPr lang="en-US"/>
          </a:p>
        </p:txBody>
      </p:sp>
      <p:sp>
        <p:nvSpPr>
          <p:cNvPr id="3" name="Text Placeholder 2"/>
          <p:cNvSpPr>
            <a:spLocks noGrp="1"/>
          </p:cNvSpPr>
          <p:nvPr>
            <p:ph type="body" idx="1"/>
          </p:nvPr>
        </p:nvSpPr>
        <p:spPr>
          <a:xfrm>
            <a:off x="165100" y="1320800"/>
            <a:ext cx="8750300" cy="515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rotWithShape="1">
          <a:blip r:embed="rId7">
            <a:extLst>
              <a:ext uri="{28A0092B-C50C-407E-A947-70E740481C1C}">
                <a14:useLocalDpi xmlns:a14="http://schemas.microsoft.com/office/drawing/2010/main" val="0"/>
              </a:ext>
            </a:extLst>
          </a:blip>
          <a:srcRect l="11461" t="6698" r="11461" b="6698"/>
          <a:stretch/>
        </p:blipFill>
        <p:spPr>
          <a:xfrm>
            <a:off x="0" y="0"/>
            <a:ext cx="1463040" cy="1097280"/>
          </a:xfrm>
          <a:prstGeom prst="rect">
            <a:avLst/>
          </a:prstGeom>
        </p:spPr>
      </p:pic>
      <p:sp>
        <p:nvSpPr>
          <p:cNvPr id="4" name="Rectangle 3"/>
          <p:cNvSpPr/>
          <p:nvPr userDrawn="1"/>
        </p:nvSpPr>
        <p:spPr>
          <a:xfrm>
            <a:off x="0" y="0"/>
            <a:ext cx="9143999" cy="1097280"/>
          </a:xfrm>
          <a:prstGeom prst="rect">
            <a:avLst/>
          </a:prstGeom>
          <a:gradFill>
            <a:gsLst>
              <a:gs pos="0">
                <a:srgbClr val="224680"/>
              </a:gs>
              <a:gs pos="46000">
                <a:srgbClr val="38B1F6"/>
              </a:gs>
              <a:gs pos="83000">
                <a:schemeClr val="accent1">
                  <a:lumMod val="45000"/>
                  <a:lumOff val="55000"/>
                  <a:alpha val="81000"/>
                </a:schemeClr>
              </a:gs>
              <a:gs pos="100000">
                <a:schemeClr val="accent1">
                  <a:lumMod val="30000"/>
                  <a:lumOff val="70000"/>
                  <a:alpha val="87000"/>
                </a:scheme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3771238615"/>
      </p:ext>
    </p:extLst>
  </p:cSld>
  <p:clrMap bg1="lt1" tx1="dk1" bg2="lt2" tx2="dk2" accent1="accent1" accent2="accent2" accent3="accent3" accent4="accent4" accent5="accent5" accent6="accent6" hlink="hlink" folHlink="folHlink"/>
  <p:sldLayoutIdLst>
    <p:sldLayoutId id="2147484383" r:id="rId1"/>
    <p:sldLayoutId id="2147484384" r:id="rId2"/>
    <p:sldLayoutId id="2147484385" r:id="rId3"/>
    <p:sldLayoutId id="2147484386" r:id="rId4"/>
  </p:sldLayoutIdLst>
  <p:hf sldNum="0" hdr="0" ftr="0" dt="0"/>
  <p:txStyles>
    <p:titleStyle>
      <a:lvl1pPr marL="0" indent="-646113" algn="l"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6">
            <a:extLst>
              <a:ext uri="{28A0092B-C50C-407E-A947-70E740481C1C}">
                <a14:useLocalDpi xmlns:a14="http://schemas.microsoft.com/office/drawing/2010/main" val="0"/>
              </a:ext>
            </a:extLst>
          </a:blip>
          <a:srcRect b="26487"/>
          <a:stretch/>
        </p:blipFill>
        <p:spPr>
          <a:xfrm>
            <a:off x="165100" y="6477000"/>
            <a:ext cx="623570" cy="323932"/>
          </a:xfrm>
          <a:prstGeom prst="rect">
            <a:avLst/>
          </a:prstGeom>
        </p:spPr>
      </p:pic>
      <p:sp>
        <p:nvSpPr>
          <p:cNvPr id="14" name="Footer Placeholder 3"/>
          <p:cNvSpPr>
            <a:spLocks noGrp="1"/>
          </p:cNvSpPr>
          <p:nvPr>
            <p:ph type="ftr" sz="quarter" idx="3"/>
          </p:nvPr>
        </p:nvSpPr>
        <p:spPr>
          <a:xfrm>
            <a:off x="7354957" y="6489700"/>
            <a:ext cx="1560443" cy="304800"/>
          </a:xfrm>
          <a:prstGeom prst="rect">
            <a:avLst/>
          </a:prstGeom>
        </p:spPr>
        <p:txBody>
          <a:bodyPr/>
          <a:lstStyle>
            <a:lvl1pPr algn="r">
              <a:defRPr sz="1200" baseline="0">
                <a:solidFill>
                  <a:schemeClr val="tx1">
                    <a:lumMod val="85000"/>
                    <a:lumOff val="15000"/>
                  </a:schemeClr>
                </a:solidFill>
              </a:defRPr>
            </a:lvl1pPr>
          </a:lstStyle>
          <a:p>
            <a:endParaRPr lang="en-US"/>
          </a:p>
        </p:txBody>
      </p:sp>
      <p:pic>
        <p:nvPicPr>
          <p:cNvPr id="16" name="Picture 15"/>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6350"/>
            <a:ext cx="1637554" cy="1093067"/>
          </a:xfrm>
          <a:prstGeom prst="rect">
            <a:avLst/>
          </a:prstGeom>
        </p:spPr>
      </p:pic>
      <p:sp>
        <p:nvSpPr>
          <p:cNvPr id="4" name="Rectangle 3"/>
          <p:cNvSpPr/>
          <p:nvPr userDrawn="1"/>
        </p:nvSpPr>
        <p:spPr>
          <a:xfrm>
            <a:off x="0" y="0"/>
            <a:ext cx="9143999" cy="1097280"/>
          </a:xfrm>
          <a:prstGeom prst="rect">
            <a:avLst/>
          </a:prstGeom>
          <a:gradFill>
            <a:gsLst>
              <a:gs pos="0">
                <a:srgbClr val="224680"/>
              </a:gs>
              <a:gs pos="46000">
                <a:srgbClr val="38B1F6"/>
              </a:gs>
              <a:gs pos="83000">
                <a:schemeClr val="accent1">
                  <a:lumMod val="45000"/>
                  <a:lumOff val="55000"/>
                  <a:alpha val="81000"/>
                </a:schemeClr>
              </a:gs>
              <a:gs pos="100000">
                <a:schemeClr val="accent1">
                  <a:lumMod val="30000"/>
                  <a:lumOff val="70000"/>
                  <a:alpha val="87000"/>
                </a:scheme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165100" y="1320800"/>
            <a:ext cx="8750300" cy="515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19D38135-1999-460E-8D1C-8F6FEF6D1FDF}"/>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1962420433"/>
      </p:ext>
    </p:extLst>
  </p:cSld>
  <p:clrMap bg1="lt1" tx1="dk1" bg2="lt2" tx2="dk2" accent1="accent1" accent2="accent2" accent3="accent3" accent4="accent4" accent5="accent5" accent6="accent6" hlink="hlink" folHlink="folHlink"/>
  <p:sldLayoutIdLst>
    <p:sldLayoutId id="2147484394" r:id="rId1"/>
    <p:sldLayoutId id="2147484395" r:id="rId2"/>
    <p:sldLayoutId id="2147484396" r:id="rId3"/>
    <p:sldLayoutId id="2147484397" r:id="rId4"/>
  </p:sldLayoutIdLst>
  <p:hf sldNum="0" hdr="0" ftr="0" dt="0"/>
  <p:txStyles>
    <p:titleStyle>
      <a:lvl1pPr marL="0" indent="-646113" algn="l"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8">
            <a:extLst>
              <a:ext uri="{28A0092B-C50C-407E-A947-70E740481C1C}">
                <a14:useLocalDpi xmlns:a14="http://schemas.microsoft.com/office/drawing/2010/main" val="0"/>
              </a:ext>
            </a:extLst>
          </a:blip>
          <a:srcRect b="26487"/>
          <a:stretch/>
        </p:blipFill>
        <p:spPr>
          <a:xfrm>
            <a:off x="165100" y="6477000"/>
            <a:ext cx="623570" cy="323932"/>
          </a:xfrm>
          <a:prstGeom prst="rect">
            <a:avLst/>
          </a:prstGeom>
        </p:spPr>
      </p:pic>
      <p:sp>
        <p:nvSpPr>
          <p:cNvPr id="14" name="Footer Placeholder 3"/>
          <p:cNvSpPr>
            <a:spLocks noGrp="1"/>
          </p:cNvSpPr>
          <p:nvPr>
            <p:ph type="ftr" sz="quarter" idx="3"/>
          </p:nvPr>
        </p:nvSpPr>
        <p:spPr>
          <a:xfrm>
            <a:off x="7354957" y="6489700"/>
            <a:ext cx="1560443" cy="304800"/>
          </a:xfrm>
          <a:prstGeom prst="rect">
            <a:avLst/>
          </a:prstGeom>
        </p:spPr>
        <p:txBody>
          <a:bodyPr/>
          <a:lstStyle>
            <a:lvl1pPr algn="r">
              <a:defRPr sz="1200" baseline="0">
                <a:solidFill>
                  <a:schemeClr val="tx1">
                    <a:lumMod val="85000"/>
                    <a:lumOff val="15000"/>
                  </a:schemeClr>
                </a:solidFill>
              </a:defRPr>
            </a:lvl1pPr>
          </a:lstStyle>
          <a:p>
            <a:endParaRPr lang="en-US"/>
          </a:p>
        </p:txBody>
      </p:sp>
      <p:sp>
        <p:nvSpPr>
          <p:cNvPr id="3" name="Text Placeholder 2"/>
          <p:cNvSpPr>
            <a:spLocks noGrp="1"/>
          </p:cNvSpPr>
          <p:nvPr>
            <p:ph type="body" idx="1"/>
          </p:nvPr>
        </p:nvSpPr>
        <p:spPr>
          <a:xfrm>
            <a:off x="165100" y="1320800"/>
            <a:ext cx="8750300" cy="515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rotWithShape="1">
          <a:blip r:embed="rId9">
            <a:extLst>
              <a:ext uri="{28A0092B-C50C-407E-A947-70E740481C1C}">
                <a14:useLocalDpi xmlns:a14="http://schemas.microsoft.com/office/drawing/2010/main" val="0"/>
              </a:ext>
            </a:extLst>
          </a:blip>
          <a:srcRect l="7812" r="17187"/>
          <a:stretch/>
        </p:blipFill>
        <p:spPr>
          <a:xfrm>
            <a:off x="-1" y="0"/>
            <a:ext cx="1463040" cy="1097280"/>
          </a:xfrm>
          <a:prstGeom prst="rect">
            <a:avLst/>
          </a:prstGeom>
        </p:spPr>
      </p:pic>
      <p:sp>
        <p:nvSpPr>
          <p:cNvPr id="4" name="Rectangle 3"/>
          <p:cNvSpPr/>
          <p:nvPr userDrawn="1"/>
        </p:nvSpPr>
        <p:spPr>
          <a:xfrm>
            <a:off x="0" y="0"/>
            <a:ext cx="9144000" cy="1097280"/>
          </a:xfrm>
          <a:prstGeom prst="rect">
            <a:avLst/>
          </a:prstGeom>
          <a:gradFill>
            <a:gsLst>
              <a:gs pos="0">
                <a:srgbClr val="224680"/>
              </a:gs>
              <a:gs pos="46000">
                <a:srgbClr val="38B1F6"/>
              </a:gs>
              <a:gs pos="83000">
                <a:schemeClr val="accent1">
                  <a:lumMod val="45000"/>
                  <a:lumOff val="55000"/>
                  <a:alpha val="81000"/>
                </a:schemeClr>
              </a:gs>
              <a:gs pos="100000">
                <a:schemeClr val="accent1">
                  <a:lumMod val="30000"/>
                  <a:lumOff val="70000"/>
                  <a:alpha val="87000"/>
                </a:scheme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3497246475"/>
      </p:ext>
    </p:extLst>
  </p:cSld>
  <p:clrMap bg1="lt1" tx1="dk1" bg2="lt2" tx2="dk2" accent1="accent1" accent2="accent2" accent3="accent3" accent4="accent4" accent5="accent5" accent6="accent6" hlink="hlink" folHlink="folHlink"/>
  <p:sldLayoutIdLst>
    <p:sldLayoutId id="2147484400" r:id="rId1"/>
    <p:sldLayoutId id="2147484401" r:id="rId2"/>
    <p:sldLayoutId id="2147484402" r:id="rId3"/>
    <p:sldLayoutId id="2147484403" r:id="rId4"/>
    <p:sldLayoutId id="2147484404" r:id="rId5"/>
    <p:sldLayoutId id="2147484405" r:id="rId6"/>
  </p:sldLayoutIdLst>
  <p:hf sldNum="0" hdr="0" ftr="0" dt="0"/>
  <p:txStyles>
    <p:titleStyle>
      <a:lvl1pPr marL="0" indent="-646113" algn="l"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59818" y="1611684"/>
            <a:ext cx="7424364" cy="4204917"/>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Placeholder 1">
            <a:extLst>
              <a:ext uri="{FF2B5EF4-FFF2-40B4-BE49-F238E27FC236}">
                <a16:creationId xmlns:a16="http://schemas.microsoft.com/office/drawing/2014/main" id="{3D4D839D-897D-DD4B-97D0-02D0B2EC459E}"/>
              </a:ext>
            </a:extLst>
          </p:cNvPr>
          <p:cNvSpPr>
            <a:spLocks noGrp="1"/>
          </p:cNvSpPr>
          <p:nvPr>
            <p:ph type="title"/>
          </p:nvPr>
        </p:nvSpPr>
        <p:spPr>
          <a:xfrm>
            <a:off x="862386" y="421023"/>
            <a:ext cx="7421796" cy="459675"/>
          </a:xfrm>
          <a:prstGeom prst="rect">
            <a:avLst/>
          </a:prstGeom>
        </p:spPr>
        <p:txBody>
          <a:bodyPr vert="horz" lIns="0" tIns="0" rIns="0" bIns="0" rtlCol="0" anchor="t" anchorCtr="0">
            <a:noAutofit/>
          </a:bodyPr>
          <a:lstStyle/>
          <a:p>
            <a:r>
              <a:rPr lang="en-US"/>
              <a:t>Click to Edit Title Style</a:t>
            </a:r>
          </a:p>
        </p:txBody>
      </p:sp>
    </p:spTree>
    <p:extLst>
      <p:ext uri="{BB962C8B-B14F-4D97-AF65-F5344CB8AC3E}">
        <p14:creationId xmlns:p14="http://schemas.microsoft.com/office/powerpoint/2010/main" val="77624195"/>
      </p:ext>
    </p:extLst>
  </p:cSld>
  <p:clrMap bg1="lt1" tx1="dk1" bg2="lt2" tx2="dk2" accent1="accent1" accent2="accent2" accent3="accent3" accent4="accent4" accent5="accent5" accent6="accent6" hlink="hlink" folHlink="folHlink"/>
  <p:sldLayoutIdLst>
    <p:sldLayoutId id="2147484409" r:id="rId1"/>
    <p:sldLayoutId id="2147484410" r:id="rId2"/>
    <p:sldLayoutId id="2147484411" r:id="rId3"/>
    <p:sldLayoutId id="2147484412" r:id="rId4"/>
    <p:sldLayoutId id="2147484413" r:id="rId5"/>
    <p:sldLayoutId id="2147484414" r:id="rId6"/>
    <p:sldLayoutId id="2147484415" r:id="rId7"/>
    <p:sldLayoutId id="2147484416" r:id="rId8"/>
    <p:sldLayoutId id="2147484417" r:id="rId9"/>
    <p:sldLayoutId id="2147484418" r:id="rId10"/>
    <p:sldLayoutId id="2147484419" r:id="rId11"/>
    <p:sldLayoutId id="2147484420" r:id="rId12"/>
    <p:sldLayoutId id="2147484421" r:id="rId13"/>
    <p:sldLayoutId id="2147484422" r:id="rId14"/>
    <p:sldLayoutId id="2147484423" r:id="rId15"/>
    <p:sldLayoutId id="2147484424" r:id="rId16"/>
    <p:sldLayoutId id="2147484425" r:id="rId17"/>
    <p:sldLayoutId id="2147484426" r:id="rId18"/>
  </p:sldLayoutIdLst>
  <p:txStyles>
    <p:titleStyle>
      <a:lvl1pPr algn="l" defTabSz="685800" rtl="0" eaLnBrk="1" latinLnBrk="0" hangingPunct="1">
        <a:lnSpc>
          <a:spcPct val="90000"/>
        </a:lnSpc>
        <a:spcBef>
          <a:spcPct val="0"/>
        </a:spcBef>
        <a:buNone/>
        <a:defRPr sz="3000" b="1" i="0" kern="1200" spc="100" baseline="0">
          <a:solidFill>
            <a:schemeClr val="bg1"/>
          </a:solidFill>
          <a:latin typeface="+mj-lt"/>
          <a:ea typeface="Arial" panose="020B0604020202020204" pitchFamily="34" charset="0"/>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b="0" i="0" kern="1200">
          <a:solidFill>
            <a:schemeClr val="bg1"/>
          </a:solidFill>
          <a:latin typeface="+mn-lt"/>
          <a:ea typeface="Arial" panose="020B0604020202020204" pitchFamily="34" charset="0"/>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bg1"/>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bg1"/>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bg1"/>
          </a:solidFill>
          <a:latin typeface="+mn-lt"/>
          <a:ea typeface="Arial" panose="020B0604020202020204" pitchFamily="34" charset="0"/>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bg1"/>
          </a:solidFill>
          <a:latin typeface="+mn-lt"/>
          <a:ea typeface="Arial" panose="020B0604020202020204" pitchFamily="34"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12">
          <p15:clr>
            <a:srgbClr val="F26B43"/>
          </p15:clr>
        </p15:guide>
        <p15:guide id="4">
          <p15:clr>
            <a:srgbClr val="F26B43"/>
          </p15:clr>
        </p15:guide>
        <p15:guide id="5" pos="216">
          <p15:clr>
            <a:srgbClr val="F26B43"/>
          </p15:clr>
        </p15:guide>
        <p15:guide id="6" pos="5760">
          <p15:clr>
            <a:srgbClr val="F26B43"/>
          </p15:clr>
        </p15:guide>
        <p15:guide id="7" pos="5544">
          <p15:clr>
            <a:srgbClr val="F26B43"/>
          </p15:clr>
        </p15:guide>
        <p15:guide id="8" orient="horz" pos="180">
          <p15:clr>
            <a:srgbClr val="F26B43"/>
          </p15:clr>
        </p15:guide>
        <p15:guide id="9" pos="864">
          <p15:clr>
            <a:srgbClr val="F26B43"/>
          </p15:clr>
        </p15:guide>
        <p15:guide id="10" orient="horz" pos="732">
          <p15:clr>
            <a:srgbClr val="F26B43"/>
          </p15:clr>
        </p15:guide>
        <p15:guide id="11" orient="horz" pos="2748">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46">
            <a:extLst>
              <a:ext uri="{28A0092B-C50C-407E-A947-70E740481C1C}">
                <a14:useLocalDpi xmlns:a14="http://schemas.microsoft.com/office/drawing/2010/main" val="0"/>
              </a:ext>
            </a:extLst>
          </a:blip>
          <a:srcRect b="26487"/>
          <a:stretch/>
        </p:blipFill>
        <p:spPr>
          <a:xfrm>
            <a:off x="165100" y="6477000"/>
            <a:ext cx="623570" cy="323932"/>
          </a:xfrm>
          <a:prstGeom prst="rect">
            <a:avLst/>
          </a:prstGeom>
        </p:spPr>
      </p:pic>
      <p:sp>
        <p:nvSpPr>
          <p:cNvPr id="14" name="Footer Placeholder 3"/>
          <p:cNvSpPr>
            <a:spLocks noGrp="1"/>
          </p:cNvSpPr>
          <p:nvPr>
            <p:ph type="ftr" sz="quarter" idx="3"/>
          </p:nvPr>
        </p:nvSpPr>
        <p:spPr>
          <a:xfrm>
            <a:off x="7354957" y="6489700"/>
            <a:ext cx="1560443" cy="304800"/>
          </a:xfrm>
          <a:prstGeom prst="rect">
            <a:avLst/>
          </a:prstGeom>
        </p:spPr>
        <p:txBody>
          <a:bodyPr/>
          <a:lstStyle>
            <a:lvl1pPr algn="r">
              <a:defRPr sz="1200" baseline="0">
                <a:solidFill>
                  <a:schemeClr val="tx1">
                    <a:lumMod val="85000"/>
                    <a:lumOff val="15000"/>
                  </a:schemeClr>
                </a:solidFill>
              </a:defRPr>
            </a:lvl1pPr>
          </a:lstStyle>
          <a:p>
            <a:r>
              <a:rPr lang="en-US" err="1"/>
              <a:t>www.gtmr.org</a:t>
            </a:r>
            <a:r>
              <a:rPr lang="en-US"/>
              <a:t> | </a:t>
            </a:r>
            <a:fld id="{FB5DBD55-6912-B74F-A2B4-373356B27225}" type="slidenum">
              <a:rPr lang="en-US" smtClean="0"/>
              <a:pPr/>
              <a:t>‹#›</a:t>
            </a:fld>
            <a:endParaRPr lang="en-US"/>
          </a:p>
        </p:txBody>
      </p:sp>
      <p:pic>
        <p:nvPicPr>
          <p:cNvPr id="16" name="Picture 15"/>
          <p:cNvPicPr>
            <a:picLocks noChangeAspect="1"/>
          </p:cNvPicPr>
          <p:nvPr userDrawn="1"/>
        </p:nvPicPr>
        <p:blipFill>
          <a:blip r:embed="rId47">
            <a:extLst>
              <a:ext uri="{28A0092B-C50C-407E-A947-70E740481C1C}">
                <a14:useLocalDpi xmlns:a14="http://schemas.microsoft.com/office/drawing/2010/main" val="0"/>
              </a:ext>
            </a:extLst>
          </a:blip>
          <a:stretch>
            <a:fillRect/>
          </a:stretch>
        </p:blipFill>
        <p:spPr>
          <a:xfrm>
            <a:off x="-1" y="6350"/>
            <a:ext cx="1637554" cy="1093067"/>
          </a:xfrm>
          <a:prstGeom prst="rect">
            <a:avLst/>
          </a:prstGeom>
        </p:spPr>
      </p:pic>
      <p:sp>
        <p:nvSpPr>
          <p:cNvPr id="4" name="Rectangle 3"/>
          <p:cNvSpPr/>
          <p:nvPr userDrawn="1"/>
        </p:nvSpPr>
        <p:spPr>
          <a:xfrm>
            <a:off x="0" y="0"/>
            <a:ext cx="9143999" cy="1097280"/>
          </a:xfrm>
          <a:prstGeom prst="rect">
            <a:avLst/>
          </a:prstGeom>
          <a:gradFill>
            <a:gsLst>
              <a:gs pos="0">
                <a:srgbClr val="224680"/>
              </a:gs>
              <a:gs pos="46000">
                <a:srgbClr val="38B1F6"/>
              </a:gs>
              <a:gs pos="83000">
                <a:schemeClr val="accent1">
                  <a:lumMod val="45000"/>
                  <a:lumOff val="55000"/>
                  <a:alpha val="81000"/>
                </a:schemeClr>
              </a:gs>
              <a:gs pos="100000">
                <a:schemeClr val="accent1">
                  <a:lumMod val="30000"/>
                  <a:lumOff val="70000"/>
                  <a:alpha val="87000"/>
                </a:scheme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165100" y="1320800"/>
            <a:ext cx="8750300" cy="515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19D38135-1999-460E-8D1C-8F6FEF6D1FDF}"/>
              </a:ext>
            </a:extLst>
          </p:cNvPr>
          <p:cNvSpPr>
            <a:spLocks noGrp="1" noChangeAspect="1"/>
          </p:cNvSpPr>
          <p:nvPr>
            <p:ph type="title"/>
          </p:nvPr>
        </p:nvSpPr>
        <p:spPr>
          <a:xfrm>
            <a:off x="1648326" y="-42291"/>
            <a:ext cx="7495673" cy="1181862"/>
          </a:xfrm>
          <a:prstGeom prst="rect">
            <a:avLst/>
          </a:prstGeom>
          <a:noFill/>
        </p:spPr>
        <p:txBody>
          <a:bodyPr vert="horz" wrap="square" lIns="91440" tIns="91440" rIns="91440" bIns="91440" rtlCol="0" anchor="ctr">
            <a:spAutoFit/>
          </a:bodyPr>
          <a:lstStyle/>
          <a:p>
            <a:pPr lvl="0"/>
            <a:r>
              <a:rPr lang="en-US"/>
              <a:t>Click to edit Master</a:t>
            </a:r>
            <a:br>
              <a:rPr lang="en-US"/>
            </a:br>
            <a:r>
              <a:rPr lang="en-US"/>
              <a:t>title style</a:t>
            </a:r>
          </a:p>
        </p:txBody>
      </p:sp>
    </p:spTree>
    <p:extLst>
      <p:ext uri="{BB962C8B-B14F-4D97-AF65-F5344CB8AC3E}">
        <p14:creationId xmlns:p14="http://schemas.microsoft.com/office/powerpoint/2010/main" val="4241524191"/>
      </p:ext>
    </p:extLst>
  </p:cSld>
  <p:clrMap bg1="lt1" tx1="dk1" bg2="lt2" tx2="dk2" accent1="accent1" accent2="accent2" accent3="accent3" accent4="accent4" accent5="accent5" accent6="accent6" hlink="hlink" folHlink="folHlink"/>
  <p:sldLayoutIdLst>
    <p:sldLayoutId id="2147484428" r:id="rId1"/>
    <p:sldLayoutId id="2147484429" r:id="rId2"/>
    <p:sldLayoutId id="2147484430" r:id="rId3"/>
    <p:sldLayoutId id="2147484431" r:id="rId4"/>
    <p:sldLayoutId id="2147484432" r:id="rId5"/>
    <p:sldLayoutId id="2147484433" r:id="rId6"/>
    <p:sldLayoutId id="2147484434" r:id="rId7"/>
    <p:sldLayoutId id="2147484435" r:id="rId8"/>
    <p:sldLayoutId id="2147484436" r:id="rId9"/>
    <p:sldLayoutId id="2147484437" r:id="rId10"/>
    <p:sldLayoutId id="2147484438" r:id="rId11"/>
    <p:sldLayoutId id="2147484439" r:id="rId12"/>
    <p:sldLayoutId id="2147484440" r:id="rId13"/>
    <p:sldLayoutId id="2147484441" r:id="rId14"/>
    <p:sldLayoutId id="2147484442" r:id="rId15"/>
    <p:sldLayoutId id="2147484443" r:id="rId16"/>
    <p:sldLayoutId id="2147484444" r:id="rId17"/>
    <p:sldLayoutId id="2147484445" r:id="rId18"/>
    <p:sldLayoutId id="2147484446" r:id="rId19"/>
    <p:sldLayoutId id="2147484447" r:id="rId20"/>
    <p:sldLayoutId id="2147484448" r:id="rId21"/>
    <p:sldLayoutId id="2147484449" r:id="rId22"/>
    <p:sldLayoutId id="2147484450" r:id="rId23"/>
    <p:sldLayoutId id="2147484451" r:id="rId24"/>
    <p:sldLayoutId id="2147484452" r:id="rId25"/>
    <p:sldLayoutId id="2147484453" r:id="rId26"/>
    <p:sldLayoutId id="2147484454" r:id="rId27"/>
    <p:sldLayoutId id="2147484455" r:id="rId28"/>
    <p:sldLayoutId id="2147484456" r:id="rId29"/>
    <p:sldLayoutId id="2147484457" r:id="rId30"/>
    <p:sldLayoutId id="2147484458" r:id="rId31"/>
    <p:sldLayoutId id="2147484459" r:id="rId32"/>
    <p:sldLayoutId id="2147484460" r:id="rId33"/>
    <p:sldLayoutId id="2147484461" r:id="rId34"/>
    <p:sldLayoutId id="2147484462" r:id="rId35"/>
    <p:sldLayoutId id="2147484463" r:id="rId36"/>
    <p:sldLayoutId id="2147484464" r:id="rId37"/>
    <p:sldLayoutId id="2147484465" r:id="rId38"/>
    <p:sldLayoutId id="2147484466" r:id="rId39"/>
    <p:sldLayoutId id="2147484467" r:id="rId40"/>
    <p:sldLayoutId id="2147484468" r:id="rId41"/>
    <p:sldLayoutId id="2147484469" r:id="rId42"/>
    <p:sldLayoutId id="2147484470" r:id="rId43"/>
    <p:sldLayoutId id="2147484471" r:id="rId44"/>
  </p:sldLayoutIdLst>
  <p:txStyles>
    <p:titleStyle>
      <a:lvl1pPr marL="0" indent="-646113" algn="l" defTabSz="1188720" rtl="0" eaLnBrk="1" latinLnBrk="0" hangingPunct="1">
        <a:lnSpc>
          <a:spcPct val="90000"/>
        </a:lnSpc>
        <a:spcBef>
          <a:spcPct val="0"/>
        </a:spcBef>
        <a:buNone/>
        <a:tabLst/>
        <a:defRPr lang="en-US" sz="3600" kern="1200" baseline="0" dirty="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0070C0"/>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CEB2CC-8480-47C7-9E39-DAE814B462AC}"/>
              </a:ext>
            </a:extLst>
          </p:cNvPr>
          <p:cNvSpPr>
            <a:spLocks noGrp="1"/>
          </p:cNvSpPr>
          <p:nvPr>
            <p:ph type="title"/>
          </p:nvPr>
        </p:nvSpPr>
        <p:spPr>
          <a:xfrm>
            <a:off x="1612900" y="1"/>
            <a:ext cx="7531100" cy="1104900"/>
          </a:xfrm>
        </p:spPr>
        <p:txBody>
          <a:bodyPr>
            <a:normAutofit/>
          </a:bodyPr>
          <a:lstStyle/>
          <a:p>
            <a:r>
              <a:rPr lang="en-US" sz="2800"/>
              <a:t>What is the backdrop for our work?</a:t>
            </a:r>
          </a:p>
        </p:txBody>
      </p:sp>
      <p:graphicFrame>
        <p:nvGraphicFramePr>
          <p:cNvPr id="11" name="Chart 10">
            <a:extLst>
              <a:ext uri="{FF2B5EF4-FFF2-40B4-BE49-F238E27FC236}">
                <a16:creationId xmlns:a16="http://schemas.microsoft.com/office/drawing/2014/main" id="{3BF00DA0-E853-4C18-882A-41008A2CA8AE}"/>
              </a:ext>
            </a:extLst>
          </p:cNvPr>
          <p:cNvGraphicFramePr/>
          <p:nvPr/>
        </p:nvGraphicFramePr>
        <p:xfrm>
          <a:off x="-892128" y="1318150"/>
          <a:ext cx="6096000" cy="4297680"/>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a:extLst>
              <a:ext uri="{FF2B5EF4-FFF2-40B4-BE49-F238E27FC236}">
                <a16:creationId xmlns:a16="http://schemas.microsoft.com/office/drawing/2014/main" id="{E77678D6-9207-4E21-AF38-9AA27C8FB624}"/>
              </a:ext>
            </a:extLst>
          </p:cNvPr>
          <p:cNvSpPr txBox="1"/>
          <p:nvPr/>
        </p:nvSpPr>
        <p:spPr>
          <a:xfrm>
            <a:off x="393700" y="5691261"/>
            <a:ext cx="403932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9E9E9E"/>
                </a:solidFill>
                <a:effectLst/>
                <a:uLnTx/>
                <a:uFillTx/>
                <a:latin typeface="Calibri" panose="020F0502020204030204"/>
                <a:ea typeface="+mn-ea"/>
                <a:cs typeface="+mn-cs"/>
              </a:rPr>
              <a:t>Watanabe, JH, McInnis, T, &amp; Hirsch, JD. “Cost of Prescription Drug–Related Morbidity and Mortality.” Annals of Pharmacotherapy, 2018; 52(9), 829–837. </a:t>
            </a:r>
          </a:p>
        </p:txBody>
      </p:sp>
      <p:sp>
        <p:nvSpPr>
          <p:cNvPr id="21" name="TextBox 20">
            <a:extLst>
              <a:ext uri="{FF2B5EF4-FFF2-40B4-BE49-F238E27FC236}">
                <a16:creationId xmlns:a16="http://schemas.microsoft.com/office/drawing/2014/main" id="{5E5C3628-47DB-4968-9BD2-81E97BD8F892}"/>
              </a:ext>
            </a:extLst>
          </p:cNvPr>
          <p:cNvSpPr txBox="1"/>
          <p:nvPr/>
        </p:nvSpPr>
        <p:spPr>
          <a:xfrm>
            <a:off x="4710979" y="5673343"/>
            <a:ext cx="4433021"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9E9E9E"/>
                </a:solidFill>
                <a:effectLst/>
                <a:uLnTx/>
                <a:uFillTx/>
                <a:latin typeface="Calibri" panose="020F0502020204030204"/>
                <a:ea typeface="+mn-ea"/>
                <a:cs typeface="+mn-cs"/>
              </a:rPr>
              <a:t>American College of Clinical Pharmacy (</a:t>
            </a:r>
            <a:r>
              <a:rPr kumimoji="0" lang="en-US" sz="900" b="0" i="0" u="none" strike="noStrike" kern="1200" cap="none" spc="0" normalizeH="0" baseline="0" noProof="0" err="1">
                <a:ln>
                  <a:noFill/>
                </a:ln>
                <a:solidFill>
                  <a:srgbClr val="9E9E9E"/>
                </a:solidFill>
                <a:effectLst/>
                <a:uLnTx/>
                <a:uFillTx/>
                <a:latin typeface="Calibri" panose="020F0502020204030204"/>
                <a:ea typeface="+mn-ea"/>
                <a:cs typeface="+mn-cs"/>
              </a:rPr>
              <a:t>ACCP</a:t>
            </a:r>
            <a:r>
              <a:rPr kumimoji="0" lang="en-US" sz="900" b="0" i="0" u="none" strike="noStrike" kern="1200" cap="none" spc="0" normalizeH="0" baseline="0" noProof="0">
                <a:ln>
                  <a:noFill/>
                </a:ln>
                <a:solidFill>
                  <a:srgbClr val="9E9E9E"/>
                </a:solidFill>
                <a:effectLst/>
                <a:uLnTx/>
                <a:uFillTx/>
                <a:latin typeface="Calibri" panose="020F0502020204030204"/>
                <a:ea typeface="+mn-ea"/>
                <a:cs typeface="+mn-cs"/>
              </a:rPr>
              <a:t>). Comprehensive Medication Management in Team-Based Care. https://www.accp.com/docs/positions/misc/CMM%20Brief.pdf</a:t>
            </a:r>
          </a:p>
        </p:txBody>
      </p:sp>
      <p:cxnSp>
        <p:nvCxnSpPr>
          <p:cNvPr id="5" name="Straight Connector 4"/>
          <p:cNvCxnSpPr/>
          <p:nvPr/>
        </p:nvCxnSpPr>
        <p:spPr>
          <a:xfrm>
            <a:off x="4572000" y="1473727"/>
            <a:ext cx="0" cy="462415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8" name="Chart 17">
            <a:extLst>
              <a:ext uri="{FF2B5EF4-FFF2-40B4-BE49-F238E27FC236}">
                <a16:creationId xmlns:a16="http://schemas.microsoft.com/office/drawing/2014/main" id="{3BF00DA0-E853-4C18-882A-41008A2CA8AE}"/>
              </a:ext>
            </a:extLst>
          </p:cNvPr>
          <p:cNvGraphicFramePr/>
          <p:nvPr>
            <p:extLst>
              <p:ext uri="{D42A27DB-BD31-4B8C-83A1-F6EECF244321}">
                <p14:modId xmlns:p14="http://schemas.microsoft.com/office/powerpoint/2010/main" val="392535298"/>
              </p:ext>
            </p:extLst>
          </p:nvPr>
        </p:nvGraphicFramePr>
        <p:xfrm>
          <a:off x="4063515" y="1473727"/>
          <a:ext cx="5727948" cy="4024437"/>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3">
            <a:extLst>
              <a:ext uri="{FF2B5EF4-FFF2-40B4-BE49-F238E27FC236}">
                <a16:creationId xmlns:a16="http://schemas.microsoft.com/office/drawing/2014/main" id="{47A82A6B-8CF0-4C2A-8F24-F2B0A2E383B9}"/>
              </a:ext>
            </a:extLst>
          </p:cNvPr>
          <p:cNvSpPr txBox="1">
            <a:spLocks/>
          </p:cNvSpPr>
          <p:nvPr/>
        </p:nvSpPr>
        <p:spPr>
          <a:xfrm>
            <a:off x="8125910" y="6356353"/>
            <a:ext cx="56089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77E653D-B3FC-4C9C-BF8A-50E2DC340816}" type="slidenum">
              <a:rPr kumimoji="0" lang="en-US" sz="1200" b="0" i="0" u="none" strike="noStrike" kern="1200" cap="none" spc="0" normalizeH="0" baseline="0" noProof="0">
                <a:ln>
                  <a:noFill/>
                </a:ln>
                <a:solidFill>
                  <a:srgbClr val="FFFFFF">
                    <a:lumMod val="65000"/>
                  </a:srgbClr>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FFFFFF">
                  <a:lumMod val="65000"/>
                </a:srgbClr>
              </a:solidFill>
              <a:effectLst/>
              <a:uLnTx/>
              <a:uFillTx/>
              <a:latin typeface="Arial"/>
              <a:ea typeface="+mn-ea"/>
              <a:cs typeface="+mn-cs"/>
            </a:endParaRPr>
          </a:p>
        </p:txBody>
      </p:sp>
    </p:spTree>
    <p:extLst>
      <p:ext uri="{BB962C8B-B14F-4D97-AF65-F5344CB8AC3E}">
        <p14:creationId xmlns:p14="http://schemas.microsoft.com/office/powerpoint/2010/main" val="31346955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F62430-1D2F-42FA-8E98-7BAD438C8E17}"/>
              </a:ext>
            </a:extLst>
          </p:cNvPr>
          <p:cNvSpPr>
            <a:spLocks noGrp="1"/>
          </p:cNvSpPr>
          <p:nvPr>
            <p:ph type="title"/>
          </p:nvPr>
        </p:nvSpPr>
        <p:spPr>
          <a:xfrm>
            <a:off x="1745938" y="-1"/>
            <a:ext cx="7398061" cy="1086765"/>
          </a:xfrm>
        </p:spPr>
        <p:txBody>
          <a:bodyPr>
            <a:normAutofit/>
          </a:bodyPr>
          <a:lstStyle/>
          <a:p>
            <a:pPr indent="-645795"/>
            <a:r>
              <a:rPr lang="en-US" sz="3200"/>
              <a:t>We believe….</a:t>
            </a:r>
            <a:endParaRPr lang="en-US" sz="4400"/>
          </a:p>
        </p:txBody>
      </p:sp>
      <p:sp>
        <p:nvSpPr>
          <p:cNvPr id="6" name="Content Placeholder 5">
            <a:extLst>
              <a:ext uri="{FF2B5EF4-FFF2-40B4-BE49-F238E27FC236}">
                <a16:creationId xmlns:a16="http://schemas.microsoft.com/office/drawing/2014/main" id="{64B67F8D-90AB-4E4C-9B4B-C4AF95F98B27}"/>
              </a:ext>
            </a:extLst>
          </p:cNvPr>
          <p:cNvSpPr txBox="1">
            <a:spLocks noGrp="1"/>
          </p:cNvSpPr>
          <p:nvPr>
            <p:ph sz="quarter" idx="14"/>
          </p:nvPr>
        </p:nvSpPr>
        <p:spPr>
          <a:xfrm>
            <a:off x="1638300" y="1390962"/>
            <a:ext cx="7306329" cy="535531"/>
          </a:xfrm>
          <a:prstGeom prst="rect">
            <a:avLst/>
          </a:prstGeom>
          <a:noFill/>
        </p:spPr>
        <p:txBody>
          <a:bodyPr wrap="square" rtlCol="0" anchor="t">
            <a:spAutoFit/>
          </a:bodyPr>
          <a:lstStyle/>
          <a:p>
            <a:pPr>
              <a:buClr>
                <a:srgbClr val="92D050"/>
              </a:buClr>
              <a:buSzPct val="150000"/>
            </a:pPr>
            <a:r>
              <a:rPr lang="en-US" sz="1600">
                <a:solidFill>
                  <a:srgbClr val="7F7F7F"/>
                </a:solidFill>
              </a:rPr>
              <a:t>A personalized, patient-centered, systematic and coordinated approach to medication use will vastly improve outcomes and reduce overall health care costs.</a:t>
            </a:r>
          </a:p>
        </p:txBody>
      </p:sp>
      <p:grpSp>
        <p:nvGrpSpPr>
          <p:cNvPr id="4" name="Group 3"/>
          <p:cNvGrpSpPr/>
          <p:nvPr/>
        </p:nvGrpSpPr>
        <p:grpSpPr>
          <a:xfrm>
            <a:off x="641446" y="1136652"/>
            <a:ext cx="931099" cy="916446"/>
            <a:chOff x="583549" y="1722195"/>
            <a:chExt cx="601550" cy="592083"/>
          </a:xfrm>
        </p:grpSpPr>
        <p:sp>
          <p:nvSpPr>
            <p:cNvPr id="16" name="Oval 15">
              <a:extLst>
                <a:ext uri="{FF2B5EF4-FFF2-40B4-BE49-F238E27FC236}">
                  <a16:creationId xmlns:a16="http://schemas.microsoft.com/office/drawing/2014/main" id="{E9BE2BC2-143A-4F5A-8CA1-ED39884A72F6}"/>
                </a:ext>
              </a:extLst>
            </p:cNvPr>
            <p:cNvSpPr/>
            <p:nvPr/>
          </p:nvSpPr>
          <p:spPr>
            <a:xfrm>
              <a:off x="583549" y="1722195"/>
              <a:ext cx="601550" cy="59208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Graphic 8" descr="User">
              <a:extLst>
                <a:ext uri="{FF2B5EF4-FFF2-40B4-BE49-F238E27FC236}">
                  <a16:creationId xmlns:a16="http://schemas.microsoft.com/office/drawing/2014/main" id="{E3D6F49E-CF54-48F0-A362-1D1C56B6368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59818" y="1802179"/>
              <a:ext cx="441339" cy="441339"/>
            </a:xfrm>
            <a:prstGeom prst="rect">
              <a:avLst/>
            </a:prstGeom>
          </p:spPr>
        </p:pic>
      </p:grpSp>
      <p:grpSp>
        <p:nvGrpSpPr>
          <p:cNvPr id="5" name="Group 4"/>
          <p:cNvGrpSpPr/>
          <p:nvPr/>
        </p:nvGrpSpPr>
        <p:grpSpPr>
          <a:xfrm>
            <a:off x="654260" y="3343297"/>
            <a:ext cx="931099" cy="916446"/>
            <a:chOff x="583917" y="2843191"/>
            <a:chExt cx="601550" cy="592083"/>
          </a:xfrm>
        </p:grpSpPr>
        <p:sp>
          <p:nvSpPr>
            <p:cNvPr id="18" name="Oval 17">
              <a:extLst>
                <a:ext uri="{FF2B5EF4-FFF2-40B4-BE49-F238E27FC236}">
                  <a16:creationId xmlns:a16="http://schemas.microsoft.com/office/drawing/2014/main" id="{B9ED0DCB-C20F-4736-A1B1-110D48D41503}"/>
                </a:ext>
              </a:extLst>
            </p:cNvPr>
            <p:cNvSpPr/>
            <p:nvPr/>
          </p:nvSpPr>
          <p:spPr>
            <a:xfrm>
              <a:off x="583917" y="2843191"/>
              <a:ext cx="601550" cy="59208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Graphic 10" descr="Dollar">
              <a:extLst>
                <a:ext uri="{FF2B5EF4-FFF2-40B4-BE49-F238E27FC236}">
                  <a16:creationId xmlns:a16="http://schemas.microsoft.com/office/drawing/2014/main" id="{1FD59E2E-B6BA-4C88-B8ED-A6DE1059A75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2408" y="2917874"/>
              <a:ext cx="434820" cy="434820"/>
            </a:xfrm>
            <a:prstGeom prst="rect">
              <a:avLst/>
            </a:prstGeom>
          </p:spPr>
        </p:pic>
      </p:grpSp>
      <p:grpSp>
        <p:nvGrpSpPr>
          <p:cNvPr id="7" name="Group 6"/>
          <p:cNvGrpSpPr/>
          <p:nvPr/>
        </p:nvGrpSpPr>
        <p:grpSpPr>
          <a:xfrm>
            <a:off x="647954" y="4471558"/>
            <a:ext cx="931099" cy="916446"/>
            <a:chOff x="583916" y="3988122"/>
            <a:chExt cx="601550" cy="592083"/>
          </a:xfrm>
        </p:grpSpPr>
        <p:sp>
          <p:nvSpPr>
            <p:cNvPr id="20" name="Oval 19">
              <a:extLst>
                <a:ext uri="{FF2B5EF4-FFF2-40B4-BE49-F238E27FC236}">
                  <a16:creationId xmlns:a16="http://schemas.microsoft.com/office/drawing/2014/main" id="{B540AF42-651A-4A38-8256-7C0228A4DD8C}"/>
                </a:ext>
              </a:extLst>
            </p:cNvPr>
            <p:cNvSpPr/>
            <p:nvPr/>
          </p:nvSpPr>
          <p:spPr>
            <a:xfrm>
              <a:off x="583916" y="3988122"/>
              <a:ext cx="601550" cy="59208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Graphic 12" descr="DNA">
              <a:extLst>
                <a:ext uri="{FF2B5EF4-FFF2-40B4-BE49-F238E27FC236}">
                  <a16:creationId xmlns:a16="http://schemas.microsoft.com/office/drawing/2014/main" id="{ABA6C764-F80F-40EF-8E5F-F1ECB583DEB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3077" y="4064705"/>
              <a:ext cx="434820" cy="434820"/>
            </a:xfrm>
            <a:prstGeom prst="rect">
              <a:avLst/>
            </a:prstGeom>
          </p:spPr>
        </p:pic>
      </p:grpSp>
      <p:grpSp>
        <p:nvGrpSpPr>
          <p:cNvPr id="8" name="Group 7"/>
          <p:cNvGrpSpPr/>
          <p:nvPr/>
        </p:nvGrpSpPr>
        <p:grpSpPr>
          <a:xfrm>
            <a:off x="641446" y="2212450"/>
            <a:ext cx="931099" cy="916446"/>
            <a:chOff x="636491" y="5133053"/>
            <a:chExt cx="601550" cy="592083"/>
          </a:xfrm>
        </p:grpSpPr>
        <p:sp>
          <p:nvSpPr>
            <p:cNvPr id="22" name="Oval 21">
              <a:extLst>
                <a:ext uri="{FF2B5EF4-FFF2-40B4-BE49-F238E27FC236}">
                  <a16:creationId xmlns:a16="http://schemas.microsoft.com/office/drawing/2014/main" id="{2719730A-9072-4848-9B38-A29829A3811C}"/>
                </a:ext>
              </a:extLst>
            </p:cNvPr>
            <p:cNvSpPr/>
            <p:nvPr/>
          </p:nvSpPr>
          <p:spPr>
            <a:xfrm>
              <a:off x="636491" y="5133053"/>
              <a:ext cx="601550" cy="59208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Graphic 14" descr="Medicine">
              <a:extLst>
                <a:ext uri="{FF2B5EF4-FFF2-40B4-BE49-F238E27FC236}">
                  <a16:creationId xmlns:a16="http://schemas.microsoft.com/office/drawing/2014/main" id="{2C9F2EA0-3C67-4350-8AA2-B7A164C6BB18}"/>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750279" y="5221739"/>
              <a:ext cx="434820" cy="434820"/>
            </a:xfrm>
            <a:prstGeom prst="rect">
              <a:avLst/>
            </a:prstGeom>
          </p:spPr>
        </p:pic>
      </p:grpSp>
      <p:sp>
        <p:nvSpPr>
          <p:cNvPr id="19" name="Content Placeholder 5">
            <a:extLst>
              <a:ext uri="{FF2B5EF4-FFF2-40B4-BE49-F238E27FC236}">
                <a16:creationId xmlns:a16="http://schemas.microsoft.com/office/drawing/2014/main" id="{5B04C0B3-C069-4423-8846-C2F8A5152B6A}"/>
              </a:ext>
            </a:extLst>
          </p:cNvPr>
          <p:cNvSpPr txBox="1">
            <a:spLocks/>
          </p:cNvSpPr>
          <p:nvPr/>
        </p:nvSpPr>
        <p:spPr>
          <a:xfrm>
            <a:off x="1676407" y="2272073"/>
            <a:ext cx="7398060" cy="830997"/>
          </a:xfrm>
          <a:prstGeom prst="rect">
            <a:avLst/>
          </a:prstGeom>
          <a:noFill/>
        </p:spPr>
        <p:txBody>
          <a:bodyPr vert="horz" wrap="square" lIns="91440" tIns="45720" rIns="91440" bIns="45720" rtlCol="0" anchor="t">
            <a:spAutoFit/>
          </a:bodyPr>
          <a:lstStyle>
            <a:lvl1pPr marL="0" indent="0" algn="l" defTabSz="914354" rtl="0" eaLnBrk="1" latinLnBrk="0" hangingPunct="1">
              <a:spcBef>
                <a:spcPct val="20000"/>
              </a:spcBef>
              <a:buClr>
                <a:schemeClr val="accent5"/>
              </a:buClr>
              <a:buFont typeface="Wingdings" panose="05000000000000000000" pitchFamily="2" charset="2"/>
              <a:buNone/>
              <a:defRPr sz="32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8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4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ct val="20000"/>
              </a:spcBef>
              <a:spcAft>
                <a:spcPts val="0"/>
              </a:spcAft>
              <a:buClr>
                <a:srgbClr val="92D050"/>
              </a:buClr>
              <a:buSzPct val="150000"/>
              <a:buFont typeface="Wingdings" panose="05000000000000000000" pitchFamily="2" charset="2"/>
              <a:buNone/>
              <a:tabLst/>
              <a:defRPr/>
            </a:pPr>
            <a:r>
              <a:rPr kumimoji="0" lang="en-US" sz="1600" b="0" i="0" u="none" strike="noStrike" kern="1200" cap="none" spc="0" normalizeH="0" baseline="0" noProof="0">
                <a:ln>
                  <a:noFill/>
                </a:ln>
                <a:solidFill>
                  <a:srgbClr val="7F7F7F"/>
                </a:solidFill>
                <a:effectLst/>
                <a:uLnTx/>
                <a:uFillTx/>
                <a:latin typeface="Calibri" panose="020F0502020204030204"/>
                <a:ea typeface="+mn-ea"/>
                <a:cs typeface="+mn-cs"/>
              </a:rPr>
              <a:t>We must align systems of care to integrate comprehensive medication management, engaging patients to ensure that they are willing and able to take those medications that are indicated, effective, and safe, to optimize their outcomes.</a:t>
            </a:r>
          </a:p>
        </p:txBody>
      </p:sp>
      <p:sp>
        <p:nvSpPr>
          <p:cNvPr id="21" name="Content Placeholder 5">
            <a:extLst>
              <a:ext uri="{FF2B5EF4-FFF2-40B4-BE49-F238E27FC236}">
                <a16:creationId xmlns:a16="http://schemas.microsoft.com/office/drawing/2014/main" id="{2D8BFF57-40E4-4CCE-8FC1-7841D42C7A2E}"/>
              </a:ext>
            </a:extLst>
          </p:cNvPr>
          <p:cNvSpPr txBox="1">
            <a:spLocks/>
          </p:cNvSpPr>
          <p:nvPr/>
        </p:nvSpPr>
        <p:spPr>
          <a:xfrm>
            <a:off x="1676407" y="3343297"/>
            <a:ext cx="7268222" cy="1077218"/>
          </a:xfrm>
          <a:prstGeom prst="rect">
            <a:avLst/>
          </a:prstGeom>
          <a:noFill/>
        </p:spPr>
        <p:txBody>
          <a:bodyPr vert="horz" wrap="square" lIns="91440" tIns="45720" rIns="91440" bIns="45720" rtlCol="0" anchor="t">
            <a:spAutoFit/>
          </a:bodyPr>
          <a:lstStyle>
            <a:lvl1pPr marL="0" indent="0" algn="l" defTabSz="914354" rtl="0" eaLnBrk="1" latinLnBrk="0" hangingPunct="1">
              <a:spcBef>
                <a:spcPct val="20000"/>
              </a:spcBef>
              <a:buClr>
                <a:schemeClr val="accent5"/>
              </a:buClr>
              <a:buFont typeface="Wingdings" panose="05000000000000000000" pitchFamily="2" charset="2"/>
              <a:buNone/>
              <a:defRPr sz="32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8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4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ct val="20000"/>
              </a:spcBef>
              <a:spcAft>
                <a:spcPts val="0"/>
              </a:spcAft>
              <a:buClr>
                <a:srgbClr val="92D050"/>
              </a:buClr>
              <a:buSzPct val="150000"/>
              <a:buFont typeface="Wingdings" panose="05000000000000000000" pitchFamily="2" charset="2"/>
              <a:buNone/>
              <a:tabLst/>
              <a:defRPr/>
            </a:pPr>
            <a:r>
              <a:rPr kumimoji="0" lang="en-US" sz="1600" b="0" i="0" u="none" strike="noStrike" kern="1200" cap="none" spc="0" normalizeH="0" baseline="0" noProof="0">
                <a:ln>
                  <a:noFill/>
                </a:ln>
                <a:solidFill>
                  <a:srgbClr val="7F7F7F"/>
                </a:solidFill>
                <a:effectLst/>
                <a:uLnTx/>
                <a:uFillTx/>
                <a:latin typeface="Calibri" panose="020F0502020204030204"/>
                <a:ea typeface="+mn-ea"/>
                <a:cs typeface="+mn-cs"/>
              </a:rPr>
              <a:t>We need immediate delivery system, payment, and policy transformation to streamline clinical trials and reduce costs of bringing drugs to market while enabling successful, broad-scale adoption of integrated, comprehensive medication management (</a:t>
            </a:r>
            <a:r>
              <a:rPr kumimoji="0" lang="en-US" sz="1600" b="0" i="0" u="none" strike="noStrike" kern="1200" cap="none" spc="0" normalizeH="0" baseline="0" noProof="0" err="1">
                <a:ln>
                  <a:noFill/>
                </a:ln>
                <a:solidFill>
                  <a:srgbClr val="7F7F7F"/>
                </a:solidFill>
                <a:effectLst/>
                <a:uLnTx/>
                <a:uFillTx/>
                <a:latin typeface="Calibri" panose="020F0502020204030204"/>
                <a:ea typeface="+mn-ea"/>
                <a:cs typeface="+mn-cs"/>
              </a:rPr>
              <a:t>CMM</a:t>
            </a:r>
            <a:r>
              <a:rPr kumimoji="0" lang="en-US" sz="1600" b="0" i="0" u="none" strike="noStrike" kern="1200" cap="none" spc="0" normalizeH="0" baseline="0" noProof="0">
                <a:ln>
                  <a:noFill/>
                </a:ln>
                <a:solidFill>
                  <a:srgbClr val="7F7F7F"/>
                </a:solidFill>
                <a:effectLst/>
                <a:uLnTx/>
                <a:uFillTx/>
                <a:latin typeface="Calibri" panose="020F0502020204030204"/>
                <a:ea typeface="+mn-ea"/>
                <a:cs typeface="+mn-cs"/>
              </a:rPr>
              <a:t>) services.</a:t>
            </a:r>
            <a:endParaRPr kumimoji="0" lang="en-US" sz="1600" b="0" i="0" u="none" strike="noStrike" kern="1200" cap="none" spc="0" normalizeH="0" baseline="0" noProof="0">
              <a:ln>
                <a:noFill/>
              </a:ln>
              <a:solidFill>
                <a:srgbClr val="7F7F7F"/>
              </a:solidFill>
              <a:effectLst/>
              <a:uLnTx/>
              <a:uFillTx/>
              <a:latin typeface="Calibri" panose="020F0502020204030204"/>
              <a:ea typeface="+mn-ea"/>
              <a:cs typeface="Arial"/>
            </a:endParaRPr>
          </a:p>
        </p:txBody>
      </p:sp>
      <p:sp>
        <p:nvSpPr>
          <p:cNvPr id="23" name="Content Placeholder 5">
            <a:extLst>
              <a:ext uri="{FF2B5EF4-FFF2-40B4-BE49-F238E27FC236}">
                <a16:creationId xmlns:a16="http://schemas.microsoft.com/office/drawing/2014/main" id="{2B762135-9FB7-4583-ABBE-C6E5AF20E042}"/>
              </a:ext>
            </a:extLst>
          </p:cNvPr>
          <p:cNvSpPr txBox="1">
            <a:spLocks/>
          </p:cNvSpPr>
          <p:nvPr/>
        </p:nvSpPr>
        <p:spPr>
          <a:xfrm>
            <a:off x="1676407" y="4544594"/>
            <a:ext cx="7398060" cy="830997"/>
          </a:xfrm>
          <a:prstGeom prst="rect">
            <a:avLst/>
          </a:prstGeom>
          <a:noFill/>
        </p:spPr>
        <p:txBody>
          <a:bodyPr vert="horz" wrap="square" lIns="91440" tIns="45720" rIns="91440" bIns="45720" rtlCol="0" anchor="t">
            <a:spAutoFit/>
          </a:bodyPr>
          <a:lstStyle>
            <a:lvl1pPr marL="0" indent="0" algn="l" defTabSz="914354" rtl="0" eaLnBrk="1" latinLnBrk="0" hangingPunct="1">
              <a:spcBef>
                <a:spcPct val="20000"/>
              </a:spcBef>
              <a:buClr>
                <a:schemeClr val="accent5"/>
              </a:buClr>
              <a:buFont typeface="Wingdings" panose="05000000000000000000" pitchFamily="2" charset="2"/>
              <a:buNone/>
              <a:defRPr sz="32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8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4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ct val="20000"/>
              </a:spcBef>
              <a:spcAft>
                <a:spcPts val="0"/>
              </a:spcAft>
              <a:buClr>
                <a:srgbClr val="92D050"/>
              </a:buClr>
              <a:buSzPct val="150000"/>
              <a:buFont typeface="Wingdings" panose="05000000000000000000" pitchFamily="2" charset="2"/>
              <a:buNone/>
              <a:tabLst/>
              <a:defRPr/>
            </a:pPr>
            <a:r>
              <a:rPr kumimoji="0" lang="en-US" sz="1600" b="0" i="0" u="none" strike="noStrike" kern="1200" cap="none" spc="0" normalizeH="0" baseline="0" noProof="0">
                <a:ln>
                  <a:noFill/>
                </a:ln>
                <a:solidFill>
                  <a:srgbClr val="7F7F7F"/>
                </a:solidFill>
                <a:effectLst/>
                <a:uLnTx/>
                <a:uFillTx/>
                <a:latin typeface="Calibri" panose="020F0502020204030204"/>
                <a:ea typeface="+mn-ea"/>
                <a:cs typeface="Arial"/>
              </a:rPr>
              <a:t>Appropriate diagnosis and access to advanced diagnostics with companion/complementary and pharmacogenetics (PGx) testing is essential to target correct therapy.</a:t>
            </a:r>
          </a:p>
        </p:txBody>
      </p:sp>
      <p:sp>
        <p:nvSpPr>
          <p:cNvPr id="10" name="Slide Number Placeholder 3">
            <a:extLst>
              <a:ext uri="{FF2B5EF4-FFF2-40B4-BE49-F238E27FC236}">
                <a16:creationId xmlns:a16="http://schemas.microsoft.com/office/drawing/2014/main" id="{9B815910-B5A8-4E89-87AC-A1CE0E215C5D}"/>
              </a:ext>
            </a:extLst>
          </p:cNvPr>
          <p:cNvSpPr txBox="1">
            <a:spLocks/>
          </p:cNvSpPr>
          <p:nvPr/>
        </p:nvSpPr>
        <p:spPr>
          <a:xfrm>
            <a:off x="8125910" y="6356353"/>
            <a:ext cx="56089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77E653D-B3FC-4C9C-BF8A-50E2DC340816}" type="slidenum">
              <a:rPr kumimoji="0" lang="en-US" sz="1200" b="0" i="0" u="none" strike="noStrike" kern="1200" cap="none" spc="0" normalizeH="0" baseline="0" noProof="0">
                <a:ln>
                  <a:noFill/>
                </a:ln>
                <a:solidFill>
                  <a:srgbClr val="FFFFFF">
                    <a:lumMod val="65000"/>
                  </a:srgbClr>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FFFFFF">
                  <a:lumMod val="65000"/>
                </a:srgbClr>
              </a:solidFill>
              <a:effectLst/>
              <a:uLnTx/>
              <a:uFillTx/>
              <a:latin typeface="Arial"/>
              <a:ea typeface="+mn-ea"/>
              <a:cs typeface="+mn-cs"/>
            </a:endParaRPr>
          </a:p>
        </p:txBody>
      </p:sp>
      <p:sp>
        <p:nvSpPr>
          <p:cNvPr id="2" name="Content Placeholder 5">
            <a:extLst>
              <a:ext uri="{FF2B5EF4-FFF2-40B4-BE49-F238E27FC236}">
                <a16:creationId xmlns:a16="http://schemas.microsoft.com/office/drawing/2014/main" id="{4D5E9FB4-9490-427B-98A7-3CB1E1705949}"/>
              </a:ext>
            </a:extLst>
          </p:cNvPr>
          <p:cNvSpPr txBox="1">
            <a:spLocks/>
          </p:cNvSpPr>
          <p:nvPr/>
        </p:nvSpPr>
        <p:spPr>
          <a:xfrm>
            <a:off x="1638300" y="5665194"/>
            <a:ext cx="7306330" cy="830997"/>
          </a:xfrm>
          <a:prstGeom prst="rect">
            <a:avLst/>
          </a:prstGeom>
          <a:noFill/>
        </p:spPr>
        <p:txBody>
          <a:bodyPr vert="horz" wrap="square" lIns="91440" tIns="45720" rIns="91440" bIns="45720" rtlCol="0" anchor="t">
            <a:spAutoFit/>
          </a:bodyPr>
          <a:lstStyle>
            <a:lvl1pPr marL="0" indent="0" algn="l" defTabSz="914354" rtl="0" eaLnBrk="1" latinLnBrk="0" hangingPunct="1">
              <a:spcBef>
                <a:spcPct val="20000"/>
              </a:spcBef>
              <a:buClr>
                <a:schemeClr val="accent5"/>
              </a:buClr>
              <a:buFont typeface="Wingdings" panose="05000000000000000000" pitchFamily="2" charset="2"/>
              <a:buNone/>
              <a:defRPr sz="32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8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4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ct val="20000"/>
              </a:spcBef>
              <a:spcAft>
                <a:spcPts val="0"/>
              </a:spcAft>
              <a:buClr>
                <a:srgbClr val="92D050"/>
              </a:buClr>
              <a:buSzPct val="150000"/>
              <a:buFont typeface="Wingdings" panose="05000000000000000000" pitchFamily="2" charset="2"/>
              <a:buNone/>
              <a:tabLst/>
              <a:defRPr/>
            </a:pPr>
            <a:r>
              <a:rPr kumimoji="0" lang="en-US" sz="1600" b="0" i="0" u="none" strike="noStrike" kern="1200" cap="none" spc="0" normalizeH="0" baseline="0" noProof="0">
                <a:ln>
                  <a:noFill/>
                </a:ln>
                <a:solidFill>
                  <a:srgbClr val="7F7F7F"/>
                </a:solidFill>
                <a:effectLst/>
                <a:uLnTx/>
                <a:uFillTx/>
                <a:latin typeface="Calibri" panose="020F0502020204030204"/>
                <a:ea typeface="+mn-ea"/>
                <a:cs typeface="Arial"/>
              </a:rPr>
              <a:t>Success requires </a:t>
            </a:r>
            <a:r>
              <a:rPr kumimoji="0" lang="en-US" sz="1600" b="1" i="0" u="none" strike="noStrike" kern="1200" cap="none" spc="0" normalizeH="0" baseline="0" noProof="0">
                <a:ln>
                  <a:noFill/>
                </a:ln>
                <a:solidFill>
                  <a:srgbClr val="7F7F7F"/>
                </a:solidFill>
                <a:effectLst/>
                <a:uLnTx/>
                <a:uFillTx/>
                <a:latin typeface="Calibri" panose="020F0502020204030204"/>
                <a:ea typeface="+mn-ea"/>
                <a:cs typeface="Arial"/>
              </a:rPr>
              <a:t>team-based, patient-centered </a:t>
            </a:r>
            <a:r>
              <a:rPr kumimoji="0" lang="en-US" sz="1600" b="0" i="0" u="none" strike="noStrike" kern="1200" cap="none" spc="0" normalizeH="0" baseline="0" noProof="0">
                <a:ln>
                  <a:noFill/>
                </a:ln>
                <a:solidFill>
                  <a:srgbClr val="7F7F7F"/>
                </a:solidFill>
                <a:effectLst/>
                <a:uLnTx/>
                <a:uFillTx/>
                <a:latin typeface="Calibri" panose="020F0502020204030204"/>
                <a:ea typeface="+mn-ea"/>
                <a:cs typeface="Arial"/>
              </a:rPr>
              <a:t>care models that recognize appropriately skilled clinical pharmacists as medication experts who work in collaborative practice with physicians and other providers.</a:t>
            </a:r>
          </a:p>
        </p:txBody>
      </p:sp>
      <p:grpSp>
        <p:nvGrpSpPr>
          <p:cNvPr id="25" name="Group 24">
            <a:extLst>
              <a:ext uri="{FF2B5EF4-FFF2-40B4-BE49-F238E27FC236}">
                <a16:creationId xmlns:a16="http://schemas.microsoft.com/office/drawing/2014/main" id="{A35B9C8D-13C2-437F-8C7D-D9D103054E3F}"/>
              </a:ext>
            </a:extLst>
          </p:cNvPr>
          <p:cNvGrpSpPr/>
          <p:nvPr/>
        </p:nvGrpSpPr>
        <p:grpSpPr>
          <a:xfrm>
            <a:off x="654260" y="5622469"/>
            <a:ext cx="931099" cy="916446"/>
            <a:chOff x="636491" y="5133053"/>
            <a:chExt cx="601550" cy="592083"/>
          </a:xfrm>
        </p:grpSpPr>
        <p:sp>
          <p:nvSpPr>
            <p:cNvPr id="26" name="Oval 25">
              <a:extLst>
                <a:ext uri="{FF2B5EF4-FFF2-40B4-BE49-F238E27FC236}">
                  <a16:creationId xmlns:a16="http://schemas.microsoft.com/office/drawing/2014/main" id="{D43C9503-A6BA-4608-8D4E-DDD121A07EBA}"/>
                </a:ext>
              </a:extLst>
            </p:cNvPr>
            <p:cNvSpPr/>
            <p:nvPr/>
          </p:nvSpPr>
          <p:spPr>
            <a:xfrm>
              <a:off x="636491" y="5133053"/>
              <a:ext cx="601550" cy="59208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 name="Graphic 26" descr="Users">
              <a:extLst>
                <a:ext uri="{FF2B5EF4-FFF2-40B4-BE49-F238E27FC236}">
                  <a16:creationId xmlns:a16="http://schemas.microsoft.com/office/drawing/2014/main" id="{BD4BCBA7-76DC-4DC7-ABCF-B37E56686F96}"/>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662839" y="5183553"/>
              <a:ext cx="513981" cy="513981"/>
            </a:xfrm>
            <a:prstGeom prst="rect">
              <a:avLst/>
            </a:prstGeom>
          </p:spPr>
        </p:pic>
      </p:grpSp>
    </p:spTree>
    <p:extLst>
      <p:ext uri="{BB962C8B-B14F-4D97-AF65-F5344CB8AC3E}">
        <p14:creationId xmlns:p14="http://schemas.microsoft.com/office/powerpoint/2010/main" val="428721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8BC39AC-F3A7-4E13-B769-6AF753501227}"/>
              </a:ext>
            </a:extLst>
          </p:cNvPr>
          <p:cNvSpPr/>
          <p:nvPr/>
        </p:nvSpPr>
        <p:spPr>
          <a:xfrm>
            <a:off x="0" y="0"/>
            <a:ext cx="9144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0E567F9-BFB8-41A4-8BFD-E2133AEE4DB8}"/>
              </a:ext>
            </a:extLst>
          </p:cNvPr>
          <p:cNvSpPr txBox="1"/>
          <p:nvPr/>
        </p:nvSpPr>
        <p:spPr>
          <a:xfrm>
            <a:off x="0" y="0"/>
            <a:ext cx="4204012" cy="6858000"/>
          </a:xfrm>
          <a:prstGeom prst="rect">
            <a:avLst/>
          </a:prstGeom>
          <a:solidFill>
            <a:srgbClr val="25408F"/>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CC2FDF-01F8-45F3-922B-C207AB4CA2F9}"/>
              </a:ext>
            </a:extLst>
          </p:cNvPr>
          <p:cNvSpPr>
            <a:spLocks noGrp="1"/>
          </p:cNvSpPr>
          <p:nvPr>
            <p:ph type="ctrTitle"/>
          </p:nvPr>
        </p:nvSpPr>
        <p:spPr>
          <a:xfrm>
            <a:off x="410307" y="341897"/>
            <a:ext cx="3552608" cy="1644225"/>
          </a:xfrm>
        </p:spPr>
        <p:txBody>
          <a:bodyPr anchor="b">
            <a:normAutofit fontScale="90000"/>
          </a:bodyPr>
          <a:lstStyle/>
          <a:p>
            <a:pPr algn="r"/>
            <a:r>
              <a:rPr lang="en-US" sz="5400">
                <a:solidFill>
                  <a:srgbClr val="FFFFFF"/>
                </a:solidFill>
                <a:latin typeface="Arial" panose="020B0604020202020204" pitchFamily="34" charset="0"/>
                <a:cs typeface="Arial" panose="020B0604020202020204" pitchFamily="34" charset="0"/>
              </a:rPr>
              <a:t>What is CMM?</a:t>
            </a:r>
          </a:p>
        </p:txBody>
      </p:sp>
      <p:sp>
        <p:nvSpPr>
          <p:cNvPr id="3" name="Subtitle 2">
            <a:extLst>
              <a:ext uri="{FF2B5EF4-FFF2-40B4-BE49-F238E27FC236}">
                <a16:creationId xmlns:a16="http://schemas.microsoft.com/office/drawing/2014/main" id="{25BC78A3-E257-4237-9DC0-39C77979F643}"/>
              </a:ext>
            </a:extLst>
          </p:cNvPr>
          <p:cNvSpPr>
            <a:spLocks noGrp="1"/>
          </p:cNvSpPr>
          <p:nvPr>
            <p:ph type="subTitle" idx="1"/>
          </p:nvPr>
        </p:nvSpPr>
        <p:spPr>
          <a:xfrm>
            <a:off x="304800" y="2153662"/>
            <a:ext cx="3658115" cy="3776616"/>
          </a:xfrm>
        </p:spPr>
        <p:txBody>
          <a:bodyPr anchor="t">
            <a:normAutofit fontScale="92500" lnSpcReduction="20000"/>
          </a:bodyPr>
          <a:lstStyle/>
          <a:p>
            <a:pPr algn="r"/>
            <a:r>
              <a:rPr lang="en-US" sz="2100">
                <a:solidFill>
                  <a:srgbClr val="FFFFFF"/>
                </a:solidFill>
                <a:latin typeface="Arial" panose="020B0604020202020204" pitchFamily="34" charset="0"/>
                <a:cs typeface="Arial" panose="020B0604020202020204" pitchFamily="34" charset="0"/>
              </a:rPr>
              <a:t>A systematic approach to medications where physicians and pharmacists ensure that medications (whether they are prescription, non-prescription, alternative, traditional, vitamins or nutritional supplements) are individually assessed to determine that each medication is appropriate for the patient, effective for the medical condition, safe given the comorbidities and other medications being taken and able to be taken by the patient as intended.*</a:t>
            </a:r>
          </a:p>
          <a:p>
            <a:pPr algn="r"/>
            <a:endParaRPr lang="en-US" sz="1600">
              <a:solidFill>
                <a:srgbClr val="FFFFFF"/>
              </a:solidFill>
              <a:latin typeface="Arial" panose="020B0604020202020204" pitchFamily="34" charset="0"/>
              <a:cs typeface="Arial" panose="020B0604020202020204" pitchFamily="34" charset="0"/>
            </a:endParaRPr>
          </a:p>
          <a:p>
            <a:pPr algn="r"/>
            <a:endParaRPr lang="en-US" sz="1600">
              <a:solidFill>
                <a:srgbClr val="FFFFFF"/>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12FB4DC-D03C-4709-8E72-B1B8DD9A83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3420" y="1412708"/>
            <a:ext cx="4790580" cy="3317476"/>
          </a:xfrm>
          <a:prstGeom prst="rect">
            <a:avLst/>
          </a:prstGeom>
        </p:spPr>
      </p:pic>
      <p:sp>
        <p:nvSpPr>
          <p:cNvPr id="6" name="TextBox 5">
            <a:extLst>
              <a:ext uri="{FF2B5EF4-FFF2-40B4-BE49-F238E27FC236}">
                <a16:creationId xmlns:a16="http://schemas.microsoft.com/office/drawing/2014/main" id="{859D3B0D-2697-40C3-B6C2-9082C25FF44A}"/>
              </a:ext>
            </a:extLst>
          </p:cNvPr>
          <p:cNvSpPr txBox="1"/>
          <p:nvPr/>
        </p:nvSpPr>
        <p:spPr>
          <a:xfrm>
            <a:off x="0" y="6072309"/>
            <a:ext cx="4204012" cy="6155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E7E6E6"/>
                </a:solidFill>
                <a:effectLst/>
                <a:uLnTx/>
                <a:uFillTx/>
                <a:latin typeface="Arial Narrow" panose="020B0606020202030204" pitchFamily="34" charset="0"/>
                <a:ea typeface="+mn-ea"/>
                <a:cs typeface="+mn-cs"/>
              </a:rPr>
              <a:t>* McInnis, Terry, et al., editors. </a:t>
            </a:r>
            <a:r>
              <a:rPr kumimoji="0" lang="en-US" sz="1000" b="1" i="1" u="none" strike="noStrike" kern="1200" cap="none" spc="0" normalizeH="0" baseline="0" noProof="0">
                <a:ln>
                  <a:noFill/>
                </a:ln>
                <a:solidFill>
                  <a:srgbClr val="E7E6E6"/>
                </a:solidFill>
                <a:effectLst/>
                <a:uLnTx/>
                <a:uFillTx/>
                <a:latin typeface="Arial Narrow" panose="020B0606020202030204" pitchFamily="34" charset="0"/>
                <a:ea typeface="+mn-ea"/>
                <a:cs typeface="+mn-cs"/>
              </a:rPr>
              <a:t>The Patient-Centered Medical Home: Integrating Comprehensive Medication Management to Optimize Patient Outcomes</a:t>
            </a:r>
            <a:r>
              <a:rPr kumimoji="0" lang="en-US" sz="1000" b="1" i="0" u="none" strike="noStrike" kern="1200" cap="none" spc="0" normalizeH="0" baseline="0" noProof="0">
                <a:ln>
                  <a:noFill/>
                </a:ln>
                <a:solidFill>
                  <a:srgbClr val="E7E6E6"/>
                </a:solidFill>
                <a:effectLst/>
                <a:uLnTx/>
                <a:uFillTx/>
                <a:latin typeface="Arial Narrow" panose="020B0606020202030204" pitchFamily="34" charset="0"/>
                <a:ea typeface="+mn-ea"/>
                <a:cs typeface="+mn-cs"/>
              </a:rPr>
              <a:t>. 2nd ed. PCPCC Medication Management Task Force collaborative document.</a:t>
            </a:r>
            <a:endParaRPr kumimoji="0" lang="en-US" sz="1000" b="0" i="0" u="none" strike="noStrike" kern="1200" cap="none" spc="0" normalizeH="0" baseline="0" noProof="0">
              <a:ln>
                <a:noFill/>
              </a:ln>
              <a:solidFill>
                <a:srgbClr val="E7E6E6"/>
              </a:solidFill>
              <a:effectLst/>
              <a:uLnTx/>
              <a:uFillTx/>
              <a:latin typeface="Arial Narrow" panose="020B0606020202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a:ln>
                <a:noFill/>
              </a:ln>
              <a:solidFill>
                <a:srgbClr val="E7E6E6"/>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022D2904-3360-4164-B949-05ACD613AB4D}"/>
              </a:ext>
            </a:extLst>
          </p:cNvPr>
          <p:cNvCxnSpPr>
            <a:cxnSpLocks/>
          </p:cNvCxnSpPr>
          <p:nvPr/>
        </p:nvCxnSpPr>
        <p:spPr>
          <a:xfrm>
            <a:off x="304800" y="2001547"/>
            <a:ext cx="36581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Slide Number Placeholder 3">
            <a:extLst>
              <a:ext uri="{FF2B5EF4-FFF2-40B4-BE49-F238E27FC236}">
                <a16:creationId xmlns:a16="http://schemas.microsoft.com/office/drawing/2014/main" id="{BBE0C7D7-5E63-469D-817B-D6EEB9185E4A}"/>
              </a:ext>
            </a:extLst>
          </p:cNvPr>
          <p:cNvSpPr txBox="1">
            <a:spLocks/>
          </p:cNvSpPr>
          <p:nvPr/>
        </p:nvSpPr>
        <p:spPr>
          <a:xfrm>
            <a:off x="8125910" y="6356353"/>
            <a:ext cx="56089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77E653D-B3FC-4C9C-BF8A-50E2DC340816}" type="slidenum">
              <a:rPr kumimoji="0" lang="en-US" sz="1200" b="0" i="0" u="none" strike="noStrike" kern="1200" cap="none" spc="0" normalizeH="0" baseline="0" noProof="0">
                <a:ln>
                  <a:noFill/>
                </a:ln>
                <a:solidFill>
                  <a:srgbClr val="FFFFFF">
                    <a:lumMod val="65000"/>
                  </a:srgbClr>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FFFFFF">
                  <a:lumMod val="65000"/>
                </a:srgbClr>
              </a:solidFill>
              <a:effectLst/>
              <a:uLnTx/>
              <a:uFillTx/>
              <a:latin typeface="Arial"/>
              <a:ea typeface="+mn-ea"/>
              <a:cs typeface="+mn-cs"/>
            </a:endParaRPr>
          </a:p>
        </p:txBody>
      </p:sp>
    </p:spTree>
    <p:extLst>
      <p:ext uri="{BB962C8B-B14F-4D97-AF65-F5344CB8AC3E}">
        <p14:creationId xmlns:p14="http://schemas.microsoft.com/office/powerpoint/2010/main" val="2512361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3C43D1-DF6C-4C97-964E-82410234CCF4}"/>
              </a:ext>
            </a:extLst>
          </p:cNvPr>
          <p:cNvPicPr>
            <a:picLocks noChangeAspect="1"/>
          </p:cNvPicPr>
          <p:nvPr/>
        </p:nvPicPr>
        <p:blipFill>
          <a:blip r:embed="rId2"/>
          <a:stretch>
            <a:fillRect/>
          </a:stretch>
        </p:blipFill>
        <p:spPr>
          <a:xfrm>
            <a:off x="469036" y="6504401"/>
            <a:ext cx="8205927" cy="353599"/>
          </a:xfrm>
          <a:prstGeom prst="rect">
            <a:avLst/>
          </a:prstGeom>
        </p:spPr>
      </p:pic>
      <p:sp>
        <p:nvSpPr>
          <p:cNvPr id="4" name="TextBox 3">
            <a:extLst>
              <a:ext uri="{FF2B5EF4-FFF2-40B4-BE49-F238E27FC236}">
                <a16:creationId xmlns:a16="http://schemas.microsoft.com/office/drawing/2014/main" id="{CB33B5B3-B742-452F-AF2B-794204D6A837}"/>
              </a:ext>
            </a:extLst>
          </p:cNvPr>
          <p:cNvSpPr txBox="1"/>
          <p:nvPr/>
        </p:nvSpPr>
        <p:spPr>
          <a:xfrm>
            <a:off x="1075037" y="-82101"/>
            <a:ext cx="6993924" cy="73866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a:ln>
                  <a:noFill/>
                </a:ln>
                <a:solidFill>
                  <a:srgbClr val="00AEEF"/>
                </a:solidFill>
                <a:effectLst/>
                <a:uLnTx/>
                <a:uFillTx/>
                <a:latin typeface="Arial"/>
                <a:ea typeface="+mn-ea"/>
                <a:cs typeface="+mn-cs"/>
              </a:rPr>
              <a:t>10 Steps to CMM:</a:t>
            </a:r>
          </a:p>
        </p:txBody>
      </p:sp>
      <p:pic>
        <p:nvPicPr>
          <p:cNvPr id="6" name="Picture 5">
            <a:extLst>
              <a:ext uri="{FF2B5EF4-FFF2-40B4-BE49-F238E27FC236}">
                <a16:creationId xmlns:a16="http://schemas.microsoft.com/office/drawing/2014/main" id="{D03E4A3F-1666-443E-9D61-78E73906CA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92" y="576953"/>
            <a:ext cx="9244182" cy="5984480"/>
          </a:xfrm>
          <a:prstGeom prst="rect">
            <a:avLst/>
          </a:prstGeom>
        </p:spPr>
      </p:pic>
      <p:sp>
        <p:nvSpPr>
          <p:cNvPr id="2" name="Rectangle: Rounded Corners 1">
            <a:extLst>
              <a:ext uri="{FF2B5EF4-FFF2-40B4-BE49-F238E27FC236}">
                <a16:creationId xmlns:a16="http://schemas.microsoft.com/office/drawing/2014/main" id="{A66F800A-779C-4395-A649-AB724C63FE06}"/>
              </a:ext>
            </a:extLst>
          </p:cNvPr>
          <p:cNvSpPr/>
          <p:nvPr/>
        </p:nvSpPr>
        <p:spPr>
          <a:xfrm>
            <a:off x="5569527" y="576953"/>
            <a:ext cx="2013528" cy="2963356"/>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5" name="Slide Number Placeholder 3">
            <a:extLst>
              <a:ext uri="{FF2B5EF4-FFF2-40B4-BE49-F238E27FC236}">
                <a16:creationId xmlns:a16="http://schemas.microsoft.com/office/drawing/2014/main" id="{E9075657-87C4-4856-8016-C4B2BC6E2701}"/>
              </a:ext>
            </a:extLst>
          </p:cNvPr>
          <p:cNvSpPr txBox="1">
            <a:spLocks/>
          </p:cNvSpPr>
          <p:nvPr/>
        </p:nvSpPr>
        <p:spPr>
          <a:xfrm>
            <a:off x="8125910" y="6356353"/>
            <a:ext cx="56089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77E653D-B3FC-4C9C-BF8A-50E2DC340816}" type="slidenum">
              <a:rPr kumimoji="0" lang="en-US" sz="1200" b="0" i="0" u="none" strike="noStrike" kern="1200" cap="none" spc="0" normalizeH="0" baseline="0" noProof="0">
                <a:ln>
                  <a:noFill/>
                </a:ln>
                <a:solidFill>
                  <a:srgbClr val="FFFFFF">
                    <a:lumMod val="65000"/>
                  </a:srgbClr>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FFFFFF">
                  <a:lumMod val="65000"/>
                </a:srgbClr>
              </a:solidFill>
              <a:effectLst/>
              <a:uLnTx/>
              <a:uFillTx/>
              <a:latin typeface="Arial"/>
              <a:ea typeface="+mn-ea"/>
              <a:cs typeface="+mn-cs"/>
            </a:endParaRPr>
          </a:p>
        </p:txBody>
      </p:sp>
    </p:spTree>
    <p:extLst>
      <p:ext uri="{BB962C8B-B14F-4D97-AF65-F5344CB8AC3E}">
        <p14:creationId xmlns:p14="http://schemas.microsoft.com/office/powerpoint/2010/main" val="21939725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C998930-AF62-48DC-8AF9-11200138F0E5}"/>
              </a:ext>
            </a:extLst>
          </p:cNvPr>
          <p:cNvSpPr>
            <a:spLocks noGrp="1"/>
          </p:cNvSpPr>
          <p:nvPr>
            <p:ph type="body" idx="1"/>
          </p:nvPr>
        </p:nvSpPr>
        <p:spPr>
          <a:xfrm>
            <a:off x="4456755" y="1786880"/>
            <a:ext cx="3669155" cy="3951287"/>
          </a:xfrm>
        </p:spPr>
        <p:txBody>
          <a:bodyPr anchor="t">
            <a:normAutofit fontScale="92500" lnSpcReduction="20000"/>
          </a:bodyPr>
          <a:lstStyle/>
          <a:p>
            <a:pPr>
              <a:lnSpc>
                <a:spcPct val="110000"/>
              </a:lnSpc>
            </a:pPr>
            <a:r>
              <a:rPr lang="en-US">
                <a:latin typeface="+mj-lt"/>
              </a:rPr>
              <a:t>The Outcomes of Implementing and Integrating Comprehensive Medication Management in </a:t>
            </a:r>
            <a:br>
              <a:rPr lang="en-US">
                <a:latin typeface="+mj-lt"/>
              </a:rPr>
            </a:br>
            <a:r>
              <a:rPr lang="en-US">
                <a:latin typeface="+mj-lt"/>
              </a:rPr>
              <a:t>Team-Based Care</a:t>
            </a:r>
          </a:p>
          <a:p>
            <a:pPr lvl="1" indent="-114300">
              <a:lnSpc>
                <a:spcPct val="110000"/>
              </a:lnSpc>
              <a:buClr>
                <a:srgbClr val="92D050"/>
              </a:buClr>
              <a:buSzPct val="150000"/>
            </a:pPr>
            <a:r>
              <a:rPr lang="en-US" b="0" cap="small">
                <a:solidFill>
                  <a:srgbClr val="38B1F6"/>
                </a:solidFill>
                <a:latin typeface="+mj-lt"/>
              </a:rPr>
              <a:t>• Better care</a:t>
            </a:r>
          </a:p>
          <a:p>
            <a:pPr lvl="1" indent="-114300">
              <a:lnSpc>
                <a:spcPct val="110000"/>
              </a:lnSpc>
              <a:buClr>
                <a:srgbClr val="92D050"/>
              </a:buClr>
              <a:buSzPct val="150000"/>
            </a:pPr>
            <a:r>
              <a:rPr lang="en-US" b="0" cap="small">
                <a:solidFill>
                  <a:srgbClr val="38B1F6"/>
                </a:solidFill>
                <a:latin typeface="+mj-lt"/>
              </a:rPr>
              <a:t>• Reduced costs</a:t>
            </a:r>
          </a:p>
          <a:p>
            <a:pPr lvl="1" indent="-114300">
              <a:lnSpc>
                <a:spcPct val="110000"/>
              </a:lnSpc>
              <a:buClr>
                <a:srgbClr val="92D050"/>
              </a:buClr>
              <a:buSzPct val="150000"/>
            </a:pPr>
            <a:r>
              <a:rPr lang="en-US" b="0" cap="small">
                <a:solidFill>
                  <a:srgbClr val="38B1F6"/>
                </a:solidFill>
                <a:latin typeface="+mj-lt"/>
              </a:rPr>
              <a:t>• Improved access to care</a:t>
            </a:r>
          </a:p>
          <a:p>
            <a:pPr lvl="1" indent="-114300">
              <a:lnSpc>
                <a:spcPct val="110000"/>
              </a:lnSpc>
              <a:buClr>
                <a:srgbClr val="92D050"/>
              </a:buClr>
              <a:buSzPct val="150000"/>
            </a:pPr>
            <a:r>
              <a:rPr lang="en-US" b="0" cap="small">
                <a:solidFill>
                  <a:srgbClr val="38B1F6"/>
                </a:solidFill>
                <a:latin typeface="+mj-lt"/>
              </a:rPr>
              <a:t>• Improved provider work life</a:t>
            </a:r>
          </a:p>
          <a:p>
            <a:pPr lvl="1" indent="-114300">
              <a:lnSpc>
                <a:spcPct val="110000"/>
              </a:lnSpc>
              <a:buClr>
                <a:srgbClr val="92D050"/>
              </a:buClr>
              <a:buSzPct val="150000"/>
            </a:pPr>
            <a:r>
              <a:rPr lang="en-US" b="0" cap="small">
                <a:solidFill>
                  <a:srgbClr val="38B1F6"/>
                </a:solidFill>
                <a:latin typeface="+mj-lt"/>
              </a:rPr>
              <a:t>• Improved patient satisfaction</a:t>
            </a:r>
          </a:p>
          <a:p>
            <a:pPr lvl="1" indent="-114300">
              <a:lnSpc>
                <a:spcPct val="110000"/>
              </a:lnSpc>
              <a:buClr>
                <a:srgbClr val="92D050"/>
              </a:buClr>
              <a:buSzPct val="150000"/>
            </a:pPr>
            <a:r>
              <a:rPr lang="en-US" b="0" cap="small">
                <a:solidFill>
                  <a:srgbClr val="38B1F6"/>
                </a:solidFill>
                <a:latin typeface="+mj-lt"/>
              </a:rPr>
              <a:t>• Improved outcomes</a:t>
            </a:r>
          </a:p>
          <a:p>
            <a:pPr lvl="1" indent="-114300">
              <a:lnSpc>
                <a:spcPct val="110000"/>
              </a:lnSpc>
              <a:buClr>
                <a:srgbClr val="92D050"/>
              </a:buClr>
              <a:buSzPct val="150000"/>
            </a:pPr>
            <a:r>
              <a:rPr lang="en-US" b="0" cap="small">
                <a:solidFill>
                  <a:srgbClr val="38B1F6"/>
                </a:solidFill>
                <a:latin typeface="+mj-lt"/>
              </a:rPr>
              <a:t>• Improved quality of care</a:t>
            </a:r>
          </a:p>
        </p:txBody>
      </p:sp>
      <p:pic>
        <p:nvPicPr>
          <p:cNvPr id="9" name="Content Placeholder 8" descr="A screenshot of a social media post&#10;&#10;Description automatically generated">
            <a:extLst>
              <a:ext uri="{FF2B5EF4-FFF2-40B4-BE49-F238E27FC236}">
                <a16:creationId xmlns:a16="http://schemas.microsoft.com/office/drawing/2014/main" id="{43A2843C-2C8F-4186-9E82-C5E8AA8746D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195" y="1396098"/>
            <a:ext cx="3669155" cy="4732853"/>
          </a:xfrm>
          <a:prstGeom prst="rect">
            <a:avLst/>
          </a:prstGeom>
          <a:ln>
            <a:noFill/>
          </a:ln>
          <a:effectLst>
            <a:outerShdw blurRad="190500" algn="tl" rotWithShape="0">
              <a:srgbClr val="000000">
                <a:alpha val="70000"/>
              </a:srgbClr>
            </a:outerShdw>
          </a:effectLst>
        </p:spPr>
      </p:pic>
      <p:sp>
        <p:nvSpPr>
          <p:cNvPr id="7" name="Title 6">
            <a:extLst>
              <a:ext uri="{FF2B5EF4-FFF2-40B4-BE49-F238E27FC236}">
                <a16:creationId xmlns:a16="http://schemas.microsoft.com/office/drawing/2014/main" id="{37E9E48B-B5E3-4144-A2D0-E760E3A81469}"/>
              </a:ext>
            </a:extLst>
          </p:cNvPr>
          <p:cNvSpPr>
            <a:spLocks noGrp="1"/>
          </p:cNvSpPr>
          <p:nvPr>
            <p:ph type="title"/>
          </p:nvPr>
        </p:nvSpPr>
        <p:spPr>
          <a:xfrm>
            <a:off x="1600200" y="0"/>
            <a:ext cx="7386146" cy="1119833"/>
          </a:xfrm>
        </p:spPr>
        <p:txBody>
          <a:bodyPr>
            <a:noAutofit/>
          </a:bodyPr>
          <a:lstStyle/>
          <a:p>
            <a:pPr algn="ctr"/>
            <a:r>
              <a:rPr lang="en-US" sz="2400" err="1"/>
              <a:t>CMM</a:t>
            </a:r>
            <a:r>
              <a:rPr lang="en-US" sz="2400"/>
              <a:t> is core to comprehensive primary care – and a medication use process that saves lives and money</a:t>
            </a:r>
          </a:p>
        </p:txBody>
      </p:sp>
      <p:sp>
        <p:nvSpPr>
          <p:cNvPr id="2" name="Slide Number Placeholder 3">
            <a:extLst>
              <a:ext uri="{FF2B5EF4-FFF2-40B4-BE49-F238E27FC236}">
                <a16:creationId xmlns:a16="http://schemas.microsoft.com/office/drawing/2014/main" id="{51C80A8E-C171-4FD5-BD7E-94CC93B680F2}"/>
              </a:ext>
            </a:extLst>
          </p:cNvPr>
          <p:cNvSpPr txBox="1">
            <a:spLocks/>
          </p:cNvSpPr>
          <p:nvPr/>
        </p:nvSpPr>
        <p:spPr>
          <a:xfrm>
            <a:off x="8125910" y="6356353"/>
            <a:ext cx="56089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77E653D-B3FC-4C9C-BF8A-50E2DC340816}" type="slidenum">
              <a:rPr kumimoji="0" lang="en-US" sz="1200" b="0" i="0" u="none" strike="noStrike" kern="1200" cap="none" spc="0" normalizeH="0" baseline="0" noProof="0">
                <a:ln>
                  <a:noFill/>
                </a:ln>
                <a:solidFill>
                  <a:srgbClr val="FFFFFF">
                    <a:lumMod val="65000"/>
                  </a:srgbClr>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FFFFFF">
                  <a:lumMod val="65000"/>
                </a:srgbClr>
              </a:solidFill>
              <a:effectLst/>
              <a:uLnTx/>
              <a:uFillTx/>
              <a:latin typeface="Arial"/>
              <a:ea typeface="+mn-ea"/>
              <a:cs typeface="+mn-cs"/>
            </a:endParaRPr>
          </a:p>
        </p:txBody>
      </p:sp>
    </p:spTree>
    <p:extLst>
      <p:ext uri="{BB962C8B-B14F-4D97-AF65-F5344CB8AC3E}">
        <p14:creationId xmlns:p14="http://schemas.microsoft.com/office/powerpoint/2010/main" val="800818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740023" y="1811045"/>
            <a:ext cx="5353235" cy="2390639"/>
          </a:xfrm>
          <a:prstGeom prst="rect">
            <a:avLst/>
          </a:prstGeom>
          <a:solidFill>
            <a:schemeClr val="accent2">
              <a:lumMod val="40000"/>
              <a:lumOff val="6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69F62430-1D2F-42FA-8E98-7BAD438C8E17}"/>
              </a:ext>
            </a:extLst>
          </p:cNvPr>
          <p:cNvSpPr>
            <a:spLocks noGrp="1"/>
          </p:cNvSpPr>
          <p:nvPr>
            <p:ph type="title"/>
          </p:nvPr>
        </p:nvSpPr>
        <p:spPr>
          <a:xfrm>
            <a:off x="1612900" y="7797"/>
            <a:ext cx="7531100" cy="1060578"/>
          </a:xfrm>
        </p:spPr>
        <p:txBody>
          <a:bodyPr>
            <a:normAutofit/>
          </a:bodyPr>
          <a:lstStyle/>
          <a:p>
            <a:r>
              <a:rPr lang="en-US" sz="2800"/>
              <a:t>Return on investment for </a:t>
            </a:r>
            <a:r>
              <a:rPr lang="en-US" sz="2800" err="1"/>
              <a:t>CMM</a:t>
            </a:r>
            <a:endParaRPr lang="en-US" sz="2800"/>
          </a:p>
        </p:txBody>
      </p:sp>
      <p:sp>
        <p:nvSpPr>
          <p:cNvPr id="4" name="Text Placeholder 3">
            <a:extLst>
              <a:ext uri="{FF2B5EF4-FFF2-40B4-BE49-F238E27FC236}">
                <a16:creationId xmlns:a16="http://schemas.microsoft.com/office/drawing/2014/main" id="{A6D88AD4-0F46-483B-B0CA-C55B94410466}"/>
              </a:ext>
            </a:extLst>
          </p:cNvPr>
          <p:cNvSpPr>
            <a:spLocks noGrp="1"/>
          </p:cNvSpPr>
          <p:nvPr>
            <p:ph type="body" sz="quarter" idx="13"/>
          </p:nvPr>
        </p:nvSpPr>
        <p:spPr>
          <a:xfrm>
            <a:off x="371042" y="1372089"/>
            <a:ext cx="8454788" cy="673100"/>
          </a:xfrm>
        </p:spPr>
        <p:txBody>
          <a:bodyPr/>
          <a:lstStyle/>
          <a:p>
            <a:pPr algn="ctr"/>
            <a:r>
              <a:rPr lang="en-US">
                <a:solidFill>
                  <a:srgbClr val="25408F"/>
                </a:solidFill>
              </a:rPr>
              <a:t>The evidence supports comprehensive medication management</a:t>
            </a:r>
          </a:p>
        </p:txBody>
      </p:sp>
      <p:sp>
        <p:nvSpPr>
          <p:cNvPr id="6" name="Content Placeholder 5">
            <a:extLst>
              <a:ext uri="{FF2B5EF4-FFF2-40B4-BE49-F238E27FC236}">
                <a16:creationId xmlns:a16="http://schemas.microsoft.com/office/drawing/2014/main" id="{64B67F8D-90AB-4E4C-9B4B-C4AF95F98B27}"/>
              </a:ext>
            </a:extLst>
          </p:cNvPr>
          <p:cNvSpPr txBox="1">
            <a:spLocks noGrp="1"/>
          </p:cNvSpPr>
          <p:nvPr>
            <p:ph sz="quarter" idx="14"/>
          </p:nvPr>
        </p:nvSpPr>
        <p:spPr>
          <a:xfrm>
            <a:off x="1351813" y="4289001"/>
            <a:ext cx="3338039" cy="1908215"/>
          </a:xfrm>
          <a:prstGeom prst="rect">
            <a:avLst/>
          </a:prstGeom>
          <a:noFill/>
          <a:ln w="38100">
            <a:noFill/>
          </a:ln>
        </p:spPr>
        <p:txBody>
          <a:bodyPr wrap="square" rtlCol="0" anchor="t">
            <a:spAutoFit/>
          </a:bodyPr>
          <a:lstStyle/>
          <a:p>
            <a:r>
              <a:rPr lang="en-US" sz="1600" b="1">
                <a:solidFill>
                  <a:srgbClr val="25408F"/>
                </a:solidFill>
              </a:rPr>
              <a:t>It has been shown to:</a:t>
            </a:r>
          </a:p>
          <a:p>
            <a:pPr marL="285750" indent="-285750">
              <a:buClr>
                <a:srgbClr val="A8CB17"/>
              </a:buClr>
              <a:buSzPct val="150000"/>
              <a:buFont typeface="Arial" panose="020B0604020202020204" pitchFamily="34" charset="0"/>
              <a:buChar char="•"/>
            </a:pPr>
            <a:r>
              <a:rPr lang="en-US" sz="1500">
                <a:solidFill>
                  <a:srgbClr val="7F7F7F"/>
                </a:solidFill>
              </a:rPr>
              <a:t>improve the health of populations, </a:t>
            </a:r>
          </a:p>
          <a:p>
            <a:pPr marL="285750" indent="-285750">
              <a:buClr>
                <a:srgbClr val="A8CB17"/>
              </a:buClr>
              <a:buSzPct val="150000"/>
              <a:buFont typeface="Arial" panose="020B0604020202020204" pitchFamily="34" charset="0"/>
              <a:buChar char="•"/>
            </a:pPr>
            <a:r>
              <a:rPr lang="en-US" sz="1500">
                <a:solidFill>
                  <a:srgbClr val="7F7F7F"/>
                </a:solidFill>
              </a:rPr>
              <a:t>enhance the experience of care for individuals, </a:t>
            </a:r>
          </a:p>
          <a:p>
            <a:pPr marL="285750" indent="-285750">
              <a:buClr>
                <a:srgbClr val="A8CB17"/>
              </a:buClr>
              <a:buSzPct val="150000"/>
              <a:buFont typeface="Arial" panose="020B0604020202020204" pitchFamily="34" charset="0"/>
              <a:buChar char="•"/>
            </a:pPr>
            <a:r>
              <a:rPr lang="en-US" sz="1500">
                <a:solidFill>
                  <a:srgbClr val="7F7F7F"/>
                </a:solidFill>
              </a:rPr>
              <a:t>reduce the per capita cost of health care and </a:t>
            </a:r>
          </a:p>
          <a:p>
            <a:pPr marL="285750" indent="-285750">
              <a:buClr>
                <a:srgbClr val="A8CB17"/>
              </a:buClr>
              <a:buSzPct val="150000"/>
              <a:buFont typeface="Arial" panose="020B0604020202020204" pitchFamily="34" charset="0"/>
              <a:buChar char="•"/>
            </a:pPr>
            <a:r>
              <a:rPr lang="en-US" sz="1500">
                <a:solidFill>
                  <a:srgbClr val="7F7F7F"/>
                </a:solidFill>
              </a:rPr>
              <a:t>improve physician satisfaction. </a:t>
            </a:r>
          </a:p>
        </p:txBody>
      </p:sp>
      <p:sp>
        <p:nvSpPr>
          <p:cNvPr id="7" name="Content Placeholder 5">
            <a:extLst>
              <a:ext uri="{FF2B5EF4-FFF2-40B4-BE49-F238E27FC236}">
                <a16:creationId xmlns:a16="http://schemas.microsoft.com/office/drawing/2014/main" id="{B9C037AC-BC68-48FB-AD8E-41B6C79BEFE5}"/>
              </a:ext>
            </a:extLst>
          </p:cNvPr>
          <p:cNvSpPr txBox="1">
            <a:spLocks/>
          </p:cNvSpPr>
          <p:nvPr/>
        </p:nvSpPr>
        <p:spPr>
          <a:xfrm>
            <a:off x="3464520" y="2045189"/>
            <a:ext cx="3167651" cy="1569660"/>
          </a:xfrm>
          <a:prstGeom prst="rect">
            <a:avLst/>
          </a:prstGeom>
          <a:noFill/>
          <a:ln w="38100">
            <a:noFill/>
          </a:ln>
        </p:spPr>
        <p:txBody>
          <a:bodyPr vert="horz" wrap="square" lIns="91440" tIns="45720" rIns="91440" bIns="45720" numCol="1" rtlCol="0" anchor="t">
            <a:spAutoFit/>
          </a:bodyPr>
          <a:lstStyle>
            <a:lvl1pPr marL="0" indent="0" algn="l" defTabSz="914354" rtl="0" eaLnBrk="1" latinLnBrk="0" hangingPunct="1">
              <a:spcBef>
                <a:spcPct val="20000"/>
              </a:spcBef>
              <a:buClr>
                <a:schemeClr val="accent5"/>
              </a:buClr>
              <a:buFont typeface="Wingdings" panose="05000000000000000000" pitchFamily="2" charset="2"/>
              <a:buNone/>
              <a:defRPr sz="32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8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4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ct val="20000"/>
              </a:spcBef>
              <a:spcAft>
                <a:spcPts val="0"/>
              </a:spcAft>
              <a:buClr>
                <a:srgbClr val="5B9BD5"/>
              </a:buClr>
              <a:buSzTx/>
              <a:buFont typeface="Wingdings" panose="05000000000000000000" pitchFamily="2" charset="2"/>
              <a:buNone/>
              <a:tabLst/>
              <a:defRPr/>
            </a:pPr>
            <a:r>
              <a:rPr kumimoji="0" lang="en-US" sz="2000" b="0" i="0" u="none" strike="noStrike" kern="1200" cap="none" spc="0" normalizeH="0" baseline="0" noProof="0">
                <a:ln>
                  <a:noFill/>
                </a:ln>
                <a:solidFill>
                  <a:srgbClr val="7F7F7F"/>
                </a:solidFill>
                <a:effectLst/>
                <a:uLnTx/>
                <a:uFillTx/>
                <a:latin typeface="Calibri" panose="020F0502020204030204"/>
                <a:ea typeface="+mn-ea"/>
                <a:cs typeface="+mn-cs"/>
              </a:rPr>
              <a:t>ROI around </a:t>
            </a:r>
            <a:r>
              <a:rPr kumimoji="0" lang="en-US" sz="2400" b="1" i="0" u="none" strike="noStrike" kern="1200" cap="none" spc="0" normalizeH="0" baseline="0" noProof="0">
                <a:ln>
                  <a:noFill/>
                </a:ln>
                <a:solidFill>
                  <a:srgbClr val="A8CB17"/>
                </a:solidFill>
                <a:effectLst/>
                <a:uLnTx/>
                <a:uFillTx/>
                <a:latin typeface="Calibri" panose="020F0502020204030204"/>
                <a:ea typeface="+mn-ea"/>
                <a:cs typeface="+mn-cs"/>
              </a:rPr>
              <a:t>3:1 to 5:1 </a:t>
            </a:r>
            <a:r>
              <a:rPr kumimoji="0" lang="en-US" sz="2000" b="0" i="0" u="none" strike="noStrike" kern="1200" cap="none" spc="0" normalizeH="0" baseline="0" noProof="0">
                <a:ln>
                  <a:noFill/>
                </a:ln>
                <a:solidFill>
                  <a:srgbClr val="7F7F7F"/>
                </a:solidFill>
                <a:effectLst/>
                <a:uLnTx/>
                <a:uFillTx/>
                <a:latin typeface="Calibri" panose="020F0502020204030204"/>
                <a:ea typeface="+mn-ea"/>
                <a:cs typeface="+mn-cs"/>
              </a:rPr>
              <a:t>&amp; can be as high as </a:t>
            </a:r>
            <a:r>
              <a:rPr kumimoji="0" lang="en-US" sz="2400" b="1" i="0" u="none" strike="noStrike" kern="1200" cap="none" spc="0" normalizeH="0" baseline="0" noProof="0">
                <a:ln>
                  <a:noFill/>
                </a:ln>
                <a:solidFill>
                  <a:srgbClr val="A8CB17"/>
                </a:solidFill>
                <a:effectLst/>
                <a:uLnTx/>
                <a:uFillTx/>
                <a:latin typeface="Calibri" panose="020F0502020204030204"/>
                <a:ea typeface="+mn-ea"/>
                <a:cs typeface="+mn-cs"/>
              </a:rPr>
              <a:t>12:1</a:t>
            </a:r>
          </a:p>
          <a:p>
            <a:pPr marL="0" marR="0" lvl="0" indent="0" algn="just" defTabSz="914354" rtl="0" eaLnBrk="1" fontAlgn="auto" latinLnBrk="0" hangingPunct="1">
              <a:lnSpc>
                <a:spcPct val="100000"/>
              </a:lnSpc>
              <a:spcBef>
                <a:spcPct val="20000"/>
              </a:spcBef>
              <a:spcAft>
                <a:spcPts val="0"/>
              </a:spcAft>
              <a:buClr>
                <a:srgbClr val="5B9BD5"/>
              </a:buClr>
              <a:buSzTx/>
              <a:buFont typeface="Wingdings" panose="05000000000000000000" pitchFamily="2" charset="2"/>
              <a:buNone/>
              <a:tabLst/>
              <a:defRPr/>
            </a:pPr>
            <a:endParaRPr kumimoji="0" lang="en-US" sz="2000" b="0" i="0" u="none" strike="noStrike" kern="1200" cap="none" spc="0" normalizeH="0" baseline="0" noProof="0">
              <a:ln>
                <a:noFill/>
              </a:ln>
              <a:solidFill>
                <a:srgbClr val="7F7F7F"/>
              </a:solidFill>
              <a:effectLst/>
              <a:uLnTx/>
              <a:uFillTx/>
              <a:latin typeface="Calibri" panose="020F0502020204030204"/>
              <a:ea typeface="+mn-ea"/>
              <a:cs typeface="+mn-cs"/>
            </a:endParaRPr>
          </a:p>
          <a:p>
            <a:pPr marL="0" marR="0" lvl="0" indent="0" algn="just" defTabSz="914354" rtl="0" eaLnBrk="1" fontAlgn="auto" latinLnBrk="0" hangingPunct="1">
              <a:lnSpc>
                <a:spcPct val="100000"/>
              </a:lnSpc>
              <a:spcBef>
                <a:spcPct val="20000"/>
              </a:spcBef>
              <a:spcAft>
                <a:spcPts val="0"/>
              </a:spcAft>
              <a:buClr>
                <a:srgbClr val="5B9BD5"/>
              </a:buClr>
              <a:buSzTx/>
              <a:buFont typeface="Wingdings" panose="05000000000000000000" pitchFamily="2" charset="2"/>
              <a:buNone/>
              <a:tabLst/>
              <a:defRPr/>
            </a:pPr>
            <a:endParaRPr kumimoji="0" lang="en-US" sz="2000" b="0" i="0" u="none" strike="noStrike" kern="1200" cap="none" spc="0" normalizeH="0" baseline="0" noProof="0">
              <a:ln>
                <a:noFill/>
              </a:ln>
              <a:solidFill>
                <a:srgbClr val="7F7F7F"/>
              </a:solidFill>
              <a:effectLst/>
              <a:uLnTx/>
              <a:uFillTx/>
              <a:latin typeface="Calibri" panose="020F0502020204030204"/>
              <a:ea typeface="+mn-ea"/>
              <a:cs typeface="+mn-cs"/>
            </a:endParaRPr>
          </a:p>
        </p:txBody>
      </p:sp>
      <p:sp>
        <p:nvSpPr>
          <p:cNvPr id="5" name="Content Placeholder 5">
            <a:extLst>
              <a:ext uri="{FF2B5EF4-FFF2-40B4-BE49-F238E27FC236}">
                <a16:creationId xmlns:a16="http://schemas.microsoft.com/office/drawing/2014/main" id="{7F147514-269B-4299-B2F3-307E16790F67}"/>
              </a:ext>
            </a:extLst>
          </p:cNvPr>
          <p:cNvSpPr txBox="1">
            <a:spLocks/>
          </p:cNvSpPr>
          <p:nvPr/>
        </p:nvSpPr>
        <p:spPr>
          <a:xfrm>
            <a:off x="3464520" y="3198508"/>
            <a:ext cx="3422641" cy="769441"/>
          </a:xfrm>
          <a:prstGeom prst="rect">
            <a:avLst/>
          </a:prstGeom>
          <a:noFill/>
          <a:ln w="38100">
            <a:noFill/>
          </a:ln>
        </p:spPr>
        <p:txBody>
          <a:bodyPr vert="horz" wrap="square" lIns="91440" tIns="45720" rIns="91440" bIns="45720" numCol="1" rtlCol="0" anchor="t">
            <a:spAutoFit/>
          </a:bodyPr>
          <a:lstStyle>
            <a:lvl1pPr marL="0" indent="0" algn="l" defTabSz="914354" rtl="0" eaLnBrk="1" latinLnBrk="0" hangingPunct="1">
              <a:spcBef>
                <a:spcPct val="20000"/>
              </a:spcBef>
              <a:buClr>
                <a:schemeClr val="accent5"/>
              </a:buClr>
              <a:buFont typeface="Wingdings" panose="05000000000000000000" pitchFamily="2" charset="2"/>
              <a:buNone/>
              <a:defRPr sz="32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8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4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ct val="20000"/>
              </a:spcBef>
              <a:spcAft>
                <a:spcPts val="0"/>
              </a:spcAft>
              <a:buClr>
                <a:srgbClr val="5B9BD5"/>
              </a:buClr>
              <a:buSzTx/>
              <a:buFont typeface="Wingdings" panose="05000000000000000000" pitchFamily="2" charset="2"/>
              <a:buNone/>
              <a:tabLst/>
              <a:defRPr/>
            </a:pPr>
            <a:r>
              <a:rPr kumimoji="0" lang="en-US" sz="2000" b="0" i="0" u="none" strike="noStrike" kern="1200" cap="none" spc="0" normalizeH="0" baseline="0" noProof="0">
                <a:ln>
                  <a:noFill/>
                </a:ln>
                <a:solidFill>
                  <a:srgbClr val="7F7F7F"/>
                </a:solidFill>
                <a:effectLst/>
                <a:uLnTx/>
                <a:uFillTx/>
                <a:latin typeface="Calibri" panose="020F0502020204030204"/>
                <a:ea typeface="+mn-ea"/>
                <a:cs typeface="+mn-cs"/>
              </a:rPr>
              <a:t>Savings: </a:t>
            </a:r>
            <a:r>
              <a:rPr kumimoji="0" lang="en-US" sz="2400" b="1" i="0" u="none" strike="noStrike" kern="1200" cap="none" spc="0" normalizeH="0" baseline="0" noProof="0">
                <a:ln>
                  <a:noFill/>
                </a:ln>
                <a:solidFill>
                  <a:srgbClr val="A8CB17"/>
                </a:solidFill>
                <a:effectLst/>
                <a:uLnTx/>
                <a:uFillTx/>
                <a:latin typeface="Calibri" panose="020F0502020204030204"/>
                <a:ea typeface="+mn-ea"/>
                <a:cs typeface="+mn-cs"/>
              </a:rPr>
              <a:t>$1200 — $1872 </a:t>
            </a:r>
            <a:r>
              <a:rPr kumimoji="0" lang="en-US" sz="2000" b="0" i="0" u="none" strike="noStrike" kern="1200" cap="none" spc="0" normalizeH="0" baseline="0" noProof="0">
                <a:ln>
                  <a:noFill/>
                </a:ln>
                <a:solidFill>
                  <a:srgbClr val="7F7F7F"/>
                </a:solidFill>
                <a:effectLst/>
                <a:uLnTx/>
                <a:uFillTx/>
                <a:latin typeface="Calibri" panose="020F0502020204030204"/>
                <a:ea typeface="+mn-ea"/>
                <a:cs typeface="+mn-cs"/>
              </a:rPr>
              <a:t>per patient per year</a:t>
            </a:r>
          </a:p>
        </p:txBody>
      </p:sp>
      <p:pic>
        <p:nvPicPr>
          <p:cNvPr id="10" name="Graphic 9" descr="Piggy Bank">
            <a:extLst>
              <a:ext uri="{FF2B5EF4-FFF2-40B4-BE49-F238E27FC236}">
                <a16:creationId xmlns:a16="http://schemas.microsoft.com/office/drawing/2014/main" id="{06C940D6-3313-4CB7-B360-D48F8EE654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63643" y="2944471"/>
            <a:ext cx="1257213" cy="1257213"/>
          </a:xfrm>
          <a:prstGeom prst="rect">
            <a:avLst/>
          </a:prstGeom>
        </p:spPr>
      </p:pic>
      <p:grpSp>
        <p:nvGrpSpPr>
          <p:cNvPr id="8" name="Group 7"/>
          <p:cNvGrpSpPr/>
          <p:nvPr/>
        </p:nvGrpSpPr>
        <p:grpSpPr>
          <a:xfrm>
            <a:off x="1836761" y="1855801"/>
            <a:ext cx="1756195" cy="1072240"/>
            <a:chOff x="649451" y="1879661"/>
            <a:chExt cx="1535606" cy="937560"/>
          </a:xfrm>
        </p:grpSpPr>
        <p:pic>
          <p:nvPicPr>
            <p:cNvPr id="12" name="Graphic 11" descr="Dollar">
              <a:extLst>
                <a:ext uri="{FF2B5EF4-FFF2-40B4-BE49-F238E27FC236}">
                  <a16:creationId xmlns:a16="http://schemas.microsoft.com/office/drawing/2014/main" id="{C1E30A9C-879B-4FBF-8716-75DE2DDED25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0625507">
              <a:off x="1270657" y="1879661"/>
              <a:ext cx="914400" cy="914400"/>
            </a:xfrm>
            <a:prstGeom prst="rect">
              <a:avLst/>
            </a:prstGeom>
          </p:spPr>
        </p:pic>
        <p:pic>
          <p:nvPicPr>
            <p:cNvPr id="14" name="Graphic 13" descr="Dollar">
              <a:extLst>
                <a:ext uri="{FF2B5EF4-FFF2-40B4-BE49-F238E27FC236}">
                  <a16:creationId xmlns:a16="http://schemas.microsoft.com/office/drawing/2014/main" id="{99B2E6DB-1592-4063-BE1E-ADF3DDB9B22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448291">
              <a:off x="649451" y="2320017"/>
              <a:ext cx="426030" cy="426030"/>
            </a:xfrm>
            <a:prstGeom prst="rect">
              <a:avLst/>
            </a:prstGeom>
          </p:spPr>
        </p:pic>
        <p:pic>
          <p:nvPicPr>
            <p:cNvPr id="16" name="Graphic 15" descr="Dollar">
              <a:extLst>
                <a:ext uri="{FF2B5EF4-FFF2-40B4-BE49-F238E27FC236}">
                  <a16:creationId xmlns:a16="http://schemas.microsoft.com/office/drawing/2014/main" id="{6678F154-8535-41C1-9048-BE120F54BB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208705">
              <a:off x="884799" y="2069045"/>
              <a:ext cx="748176" cy="748176"/>
            </a:xfrm>
            <a:prstGeom prst="rect">
              <a:avLst/>
            </a:prstGeom>
          </p:spPr>
        </p:pic>
      </p:grpSp>
      <p:sp>
        <p:nvSpPr>
          <p:cNvPr id="17" name="Content Placeholder 5">
            <a:extLst>
              <a:ext uri="{FF2B5EF4-FFF2-40B4-BE49-F238E27FC236}">
                <a16:creationId xmlns:a16="http://schemas.microsoft.com/office/drawing/2014/main" id="{1D2C94C0-1108-478C-9A1A-EC8FA657386F}"/>
              </a:ext>
            </a:extLst>
          </p:cNvPr>
          <p:cNvSpPr txBox="1">
            <a:spLocks/>
          </p:cNvSpPr>
          <p:nvPr/>
        </p:nvSpPr>
        <p:spPr>
          <a:xfrm>
            <a:off x="5352708" y="4289001"/>
            <a:ext cx="2620462" cy="2021066"/>
          </a:xfrm>
          <a:prstGeom prst="rect">
            <a:avLst/>
          </a:prstGeom>
          <a:noFill/>
          <a:ln w="38100">
            <a:noFill/>
          </a:ln>
        </p:spPr>
        <p:txBody>
          <a:bodyPr vert="horz" wrap="square" lIns="91440" tIns="45720" rIns="91440" bIns="45720" rtlCol="0" anchor="t">
            <a:spAutoFit/>
          </a:bodyPr>
          <a:lstStyle>
            <a:lvl1pPr marL="0" indent="0" algn="l" defTabSz="914354" rtl="0" eaLnBrk="1" latinLnBrk="0" hangingPunct="1">
              <a:spcBef>
                <a:spcPct val="20000"/>
              </a:spcBef>
              <a:buClr>
                <a:schemeClr val="accent5"/>
              </a:buClr>
              <a:buFont typeface="Wingdings" panose="05000000000000000000" pitchFamily="2" charset="2"/>
              <a:buNone/>
              <a:defRPr sz="3200" kern="1200">
                <a:solidFill>
                  <a:schemeClr val="bg2">
                    <a:lumMod val="50000"/>
                  </a:schemeClr>
                </a:solidFill>
                <a:latin typeface="+mn-lt"/>
                <a:ea typeface="+mn-ea"/>
                <a:cs typeface="+mn-cs"/>
              </a:defRPr>
            </a:lvl1pPr>
            <a:lvl2pPr marL="742913" indent="-285737" algn="l" defTabSz="914354" rtl="0" eaLnBrk="1" latinLnBrk="0" hangingPunct="1">
              <a:spcBef>
                <a:spcPct val="20000"/>
              </a:spcBef>
              <a:buClr>
                <a:schemeClr val="accent5"/>
              </a:buClr>
              <a:buSzPct val="100000"/>
              <a:buFont typeface="Arial" panose="020B0604020202020204" pitchFamily="34" charset="0"/>
              <a:buChar char="•"/>
              <a:defRPr sz="2800" kern="1200">
                <a:solidFill>
                  <a:schemeClr val="bg2">
                    <a:lumMod val="50000"/>
                  </a:schemeClr>
                </a:solidFill>
                <a:latin typeface="+mn-lt"/>
                <a:ea typeface="+mn-ea"/>
                <a:cs typeface="+mn-cs"/>
              </a:defRPr>
            </a:lvl2pPr>
            <a:lvl3pPr marL="1142942" indent="-228589" algn="l" defTabSz="914354" rtl="0" eaLnBrk="1" latinLnBrk="0" hangingPunct="1">
              <a:spcBef>
                <a:spcPct val="20000"/>
              </a:spcBef>
              <a:buFont typeface="Wingdings" panose="05000000000000000000" pitchFamily="2" charset="2"/>
              <a:buChar char="v"/>
              <a:defRPr sz="2400" kern="1200">
                <a:solidFill>
                  <a:schemeClr val="bg2">
                    <a:lumMod val="50000"/>
                  </a:schemeClr>
                </a:solidFill>
                <a:latin typeface="+mn-lt"/>
                <a:ea typeface="+mn-ea"/>
                <a:cs typeface="+mn-cs"/>
              </a:defRPr>
            </a:lvl3pPr>
            <a:lvl4pPr marL="1600120"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4pPr>
            <a:lvl5pPr marL="2057298" indent="-228589" algn="l" defTabSz="914354" rtl="0" eaLnBrk="1" latinLnBrk="0" hangingPunct="1">
              <a:spcBef>
                <a:spcPct val="20000"/>
              </a:spcBef>
              <a:buFont typeface="Arial" panose="020B0604020202020204" pitchFamily="34" charset="0"/>
              <a:buChar char="»"/>
              <a:defRPr sz="2000" kern="1200">
                <a:solidFill>
                  <a:schemeClr val="bg2">
                    <a:lumMod val="50000"/>
                  </a:schemeClr>
                </a:solidFill>
                <a:latin typeface="+mn-lt"/>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1000"/>
              </a:spcBef>
              <a:spcAft>
                <a:spcPts val="0"/>
              </a:spcAft>
              <a:buClr>
                <a:srgbClr val="5B9BD5"/>
              </a:buClr>
              <a:buSzTx/>
              <a:buFont typeface="Wingdings" panose="05000000000000000000" pitchFamily="2" charset="2"/>
              <a:buNone/>
              <a:tabLst/>
              <a:defRPr/>
            </a:pPr>
            <a:r>
              <a:rPr kumimoji="0" lang="en-US" sz="1600" b="1" i="0" u="none" strike="noStrike" kern="1200" cap="none" spc="0" normalizeH="0" baseline="0" noProof="0">
                <a:ln>
                  <a:noFill/>
                </a:ln>
                <a:solidFill>
                  <a:srgbClr val="25408F"/>
                </a:solidFill>
                <a:effectLst/>
                <a:uLnTx/>
                <a:uFillTx/>
                <a:latin typeface="Calibri" panose="020F0502020204030204"/>
                <a:ea typeface="+mn-ea"/>
                <a:cs typeface="+mn-cs"/>
              </a:rPr>
              <a:t>Fulfills all four elements </a:t>
            </a:r>
            <a:br>
              <a:rPr kumimoji="0" lang="en-US" sz="1600" b="1" i="0" u="none" strike="noStrike" kern="1200" cap="none" spc="0" normalizeH="0" baseline="0" noProof="0">
                <a:ln>
                  <a:noFill/>
                </a:ln>
                <a:solidFill>
                  <a:srgbClr val="25408F"/>
                </a:solidFill>
                <a:effectLst/>
                <a:uLnTx/>
                <a:uFillTx/>
                <a:latin typeface="Calibri" panose="020F0502020204030204"/>
                <a:ea typeface="+mn-ea"/>
                <a:cs typeface="+mn-cs"/>
              </a:rPr>
            </a:br>
            <a:r>
              <a:rPr kumimoji="0" lang="en-US" sz="1600" b="1" i="0" u="none" strike="noStrike" kern="1200" cap="none" spc="0" normalizeH="0" baseline="0" noProof="0">
                <a:ln>
                  <a:noFill/>
                </a:ln>
                <a:solidFill>
                  <a:srgbClr val="25408F"/>
                </a:solidFill>
                <a:effectLst/>
                <a:uLnTx/>
                <a:uFillTx/>
                <a:latin typeface="Calibri" panose="020F0502020204030204"/>
                <a:ea typeface="+mn-ea"/>
                <a:cs typeface="+mn-cs"/>
              </a:rPr>
              <a:t>of the Quadruple Aim:</a:t>
            </a:r>
          </a:p>
          <a:p>
            <a:pPr marL="285750" marR="0" lvl="0" indent="-285750" algn="l" defTabSz="914354" rtl="0" eaLnBrk="1" fontAlgn="auto" latinLnBrk="0" hangingPunct="1">
              <a:lnSpc>
                <a:spcPct val="100000"/>
              </a:lnSpc>
              <a:spcBef>
                <a:spcPts val="1000"/>
              </a:spcBef>
              <a:spcAft>
                <a:spcPts val="0"/>
              </a:spcAft>
              <a:buClr>
                <a:srgbClr val="A8CB17"/>
              </a:buClr>
              <a:buSzPct val="150000"/>
              <a:buFont typeface="Arial" panose="020B0604020202020204" pitchFamily="34" charset="0"/>
              <a:buChar char="•"/>
              <a:tabLst/>
              <a:defRPr/>
            </a:pPr>
            <a:r>
              <a:rPr kumimoji="0" lang="en-US" sz="1500" b="0" i="0" u="none" strike="noStrike" kern="1200" cap="none" spc="0" normalizeH="0" baseline="0" noProof="0">
                <a:ln>
                  <a:noFill/>
                </a:ln>
                <a:solidFill>
                  <a:srgbClr val="7F7F7F"/>
                </a:solidFill>
                <a:effectLst/>
                <a:uLnTx/>
                <a:uFillTx/>
                <a:latin typeface="Calibri" panose="020F0502020204030204"/>
                <a:ea typeface="+mn-ea"/>
                <a:cs typeface="+mn-cs"/>
              </a:rPr>
              <a:t>improve clinical quality, </a:t>
            </a:r>
          </a:p>
          <a:p>
            <a:pPr marL="285750" marR="0" lvl="0" indent="-285750" algn="l" defTabSz="914354" rtl="0" eaLnBrk="1" fontAlgn="auto" latinLnBrk="0" hangingPunct="1">
              <a:lnSpc>
                <a:spcPct val="100000"/>
              </a:lnSpc>
              <a:spcBef>
                <a:spcPts val="1000"/>
              </a:spcBef>
              <a:spcAft>
                <a:spcPts val="0"/>
              </a:spcAft>
              <a:buClr>
                <a:srgbClr val="A8CB17"/>
              </a:buClr>
              <a:buSzPct val="150000"/>
              <a:buFont typeface="Arial" panose="020B0604020202020204" pitchFamily="34" charset="0"/>
              <a:buChar char="•"/>
              <a:tabLst/>
              <a:defRPr/>
            </a:pPr>
            <a:r>
              <a:rPr kumimoji="0" lang="en-US" sz="1500" b="0" i="0" u="none" strike="noStrike" kern="1200" cap="none" spc="0" normalizeH="0" baseline="0" noProof="0">
                <a:ln>
                  <a:noFill/>
                </a:ln>
                <a:solidFill>
                  <a:srgbClr val="7F7F7F"/>
                </a:solidFill>
                <a:effectLst/>
                <a:uLnTx/>
                <a:uFillTx/>
                <a:latin typeface="Calibri" panose="020F0502020204030204"/>
                <a:ea typeface="+mn-ea"/>
                <a:cs typeface="+mn-cs"/>
              </a:rPr>
              <a:t>cost savings, </a:t>
            </a:r>
          </a:p>
          <a:p>
            <a:pPr marL="285750" marR="0" lvl="0" indent="-285750" algn="l" defTabSz="914354" rtl="0" eaLnBrk="1" fontAlgn="auto" latinLnBrk="0" hangingPunct="1">
              <a:lnSpc>
                <a:spcPct val="100000"/>
              </a:lnSpc>
              <a:spcBef>
                <a:spcPts val="1000"/>
              </a:spcBef>
              <a:spcAft>
                <a:spcPts val="0"/>
              </a:spcAft>
              <a:buClr>
                <a:srgbClr val="A8CB17"/>
              </a:buClr>
              <a:buSzPct val="150000"/>
              <a:buFont typeface="Arial" panose="020B0604020202020204" pitchFamily="34" charset="0"/>
              <a:buChar char="•"/>
              <a:tabLst/>
              <a:defRPr/>
            </a:pPr>
            <a:r>
              <a:rPr kumimoji="0" lang="en-US" sz="1500" b="0" i="0" u="none" strike="noStrike" kern="1200" cap="none" spc="0" normalizeH="0" baseline="0" noProof="0">
                <a:ln>
                  <a:noFill/>
                </a:ln>
                <a:solidFill>
                  <a:srgbClr val="7F7F7F"/>
                </a:solidFill>
                <a:effectLst/>
                <a:uLnTx/>
                <a:uFillTx/>
                <a:latin typeface="Calibri" panose="020F0502020204030204"/>
                <a:ea typeface="+mn-ea"/>
                <a:cs typeface="+mn-cs"/>
              </a:rPr>
              <a:t>patient outcomes and </a:t>
            </a:r>
          </a:p>
          <a:p>
            <a:pPr marL="285750" marR="0" lvl="0" indent="-285750" algn="l" defTabSz="914354" rtl="0" eaLnBrk="1" fontAlgn="auto" latinLnBrk="0" hangingPunct="1">
              <a:lnSpc>
                <a:spcPct val="100000"/>
              </a:lnSpc>
              <a:spcBef>
                <a:spcPts val="1000"/>
              </a:spcBef>
              <a:spcAft>
                <a:spcPts val="0"/>
              </a:spcAft>
              <a:buClr>
                <a:srgbClr val="A8CB17"/>
              </a:buClr>
              <a:buSzPct val="150000"/>
              <a:buFont typeface="Arial" panose="020B0604020202020204" pitchFamily="34" charset="0"/>
              <a:buChar char="•"/>
              <a:tabLst/>
              <a:defRPr/>
            </a:pPr>
            <a:r>
              <a:rPr kumimoji="0" lang="en-US" sz="1500" b="0" i="0" u="none" strike="noStrike" kern="1200" cap="none" spc="0" normalizeH="0" baseline="0" noProof="0">
                <a:ln>
                  <a:noFill/>
                </a:ln>
                <a:solidFill>
                  <a:srgbClr val="7F7F7F"/>
                </a:solidFill>
                <a:effectLst/>
                <a:uLnTx/>
                <a:uFillTx/>
                <a:latin typeface="Calibri" panose="020F0502020204030204"/>
                <a:ea typeface="+mn-ea"/>
                <a:cs typeface="+mn-cs"/>
              </a:rPr>
              <a:t>physician satisfaction. </a:t>
            </a:r>
            <a:endParaRPr kumimoji="0" lang="en-US" sz="1500" b="1" i="0" u="none" strike="noStrike" kern="1200" cap="none" spc="0" normalizeH="0" baseline="0" noProof="0">
              <a:ln>
                <a:noFill/>
              </a:ln>
              <a:solidFill>
                <a:srgbClr val="7F7F7F"/>
              </a:solidFill>
              <a:effectLst/>
              <a:uLnTx/>
              <a:uFillTx/>
              <a:latin typeface="Calibri" panose="020F0502020204030204"/>
              <a:ea typeface="+mn-ea"/>
              <a:cs typeface="Arial"/>
            </a:endParaRPr>
          </a:p>
        </p:txBody>
      </p:sp>
      <p:sp>
        <p:nvSpPr>
          <p:cNvPr id="11" name="Slide Number Placeholder 3">
            <a:extLst>
              <a:ext uri="{FF2B5EF4-FFF2-40B4-BE49-F238E27FC236}">
                <a16:creationId xmlns:a16="http://schemas.microsoft.com/office/drawing/2014/main" id="{65A6AFE4-8167-4A2B-A731-86C6719543C1}"/>
              </a:ext>
            </a:extLst>
          </p:cNvPr>
          <p:cNvSpPr txBox="1">
            <a:spLocks/>
          </p:cNvSpPr>
          <p:nvPr/>
        </p:nvSpPr>
        <p:spPr>
          <a:xfrm>
            <a:off x="8125910" y="6356353"/>
            <a:ext cx="56089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77E653D-B3FC-4C9C-BF8A-50E2DC340816}" type="slidenum">
              <a:rPr kumimoji="0" lang="en-US" sz="1200" b="0" i="0" u="none" strike="noStrike" kern="1200" cap="none" spc="0" normalizeH="0" baseline="0" noProof="0">
                <a:ln>
                  <a:noFill/>
                </a:ln>
                <a:solidFill>
                  <a:srgbClr val="FFFFFF">
                    <a:lumMod val="65000"/>
                  </a:srgbClr>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FFFFFF">
                  <a:lumMod val="65000"/>
                </a:srgbClr>
              </a:solidFill>
              <a:effectLst/>
              <a:uLnTx/>
              <a:uFillTx/>
              <a:latin typeface="Arial"/>
              <a:ea typeface="+mn-ea"/>
              <a:cs typeface="+mn-cs"/>
            </a:endParaRPr>
          </a:p>
        </p:txBody>
      </p:sp>
    </p:spTree>
    <p:extLst>
      <p:ext uri="{BB962C8B-B14F-4D97-AF65-F5344CB8AC3E}">
        <p14:creationId xmlns:p14="http://schemas.microsoft.com/office/powerpoint/2010/main" val="4067799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v4 (002)  -  Read-Only" id="{57438CC4-9C45-4CAE-B9BC-F2D9D9B6CF91}" vid="{9DDFEFFF-094F-4996-9EF2-84B77FA2454C}"/>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v4 (002)  -  Read-Only" id="{57438CC4-9C45-4CAE-B9BC-F2D9D9B6CF91}" vid="{83802FED-1164-449F-BEF0-7704106E0D08}"/>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v4 (002)  -  Read-Only" id="{57438CC4-9C45-4CAE-B9BC-F2D9D9B6CF91}" vid="{3A4B90FA-4C88-46E1-9A7A-9E5325E0F107}"/>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v4 (002)  -  Read-Only" id="{57438CC4-9C45-4CAE-B9BC-F2D9D9B6CF91}" vid="{47AB87EB-6B7D-47E4-9123-BF8AC94B1107}"/>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v4 (002)  -  Read-Only" id="{57438CC4-9C45-4CAE-B9BC-F2D9D9B6CF91}" vid="{9DDFEFFF-094F-4996-9EF2-84B77FA2454C}"/>
    </a:ext>
  </a:extLst>
</a:theme>
</file>

<file path=ppt/theme/theme10.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v4 (002)  -  Read-Only" id="{57438CC4-9C45-4CAE-B9BC-F2D9D9B6CF91}" vid="{83802FED-1164-449F-BEF0-7704106E0D08}"/>
    </a:ext>
  </a:extLst>
</a:theme>
</file>

<file path=ppt/theme/theme11.xml><?xml version="1.0" encoding="utf-8"?>
<a:theme xmlns:a="http://schemas.openxmlformats.org/drawingml/2006/main" name="Master Blue">
  <a:themeElements>
    <a:clrScheme name="pcc">
      <a:dk1>
        <a:srgbClr val="000000"/>
      </a:dk1>
      <a:lt1>
        <a:srgbClr val="FFFFFF"/>
      </a:lt1>
      <a:dk2>
        <a:srgbClr val="333F48"/>
      </a:dk2>
      <a:lt2>
        <a:srgbClr val="CDEEF0"/>
      </a:lt2>
      <a:accent1>
        <a:srgbClr val="0076A8"/>
      </a:accent1>
      <a:accent2>
        <a:srgbClr val="88C8B6"/>
      </a:accent2>
      <a:accent3>
        <a:srgbClr val="B83A4B"/>
      </a:accent3>
      <a:accent4>
        <a:srgbClr val="E56954"/>
      </a:accent4>
      <a:accent5>
        <a:srgbClr val="ECF166"/>
      </a:accent5>
      <a:accent6>
        <a:srgbClr val="333F48"/>
      </a:accent6>
      <a:hlink>
        <a:srgbClr val="0076A8"/>
      </a:hlink>
      <a:folHlink>
        <a:srgbClr val="88C8B6"/>
      </a:folHlink>
    </a:clrScheme>
    <a:fontScheme name="pcc">
      <a:majorFont>
        <a:latin typeface="Montserrat Bold"/>
        <a:ea typeface=""/>
        <a:cs typeface=""/>
      </a:majorFont>
      <a:minorFont>
        <a:latin typeface="Montserrat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cc-powerpoint-template" id="{3695B66F-359B-43EE-8CCF-A59DB9FDC741}" vid="{B4AB5724-F430-41DF-B770-E035CC8F42C4}"/>
    </a:ext>
  </a:extLst>
</a:theme>
</file>

<file path=ppt/theme/theme12.xml><?xml version="1.0" encoding="utf-8"?>
<a:theme xmlns:a="http://schemas.openxmlformats.org/drawingml/2006/main" name="10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v4 (002)  -  Read-Only" id="{57438CC4-9C45-4CAE-B9BC-F2D9D9B6CF91}" vid="{9DDFEFFF-094F-4996-9EF2-84B77FA2454C}"/>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C6F532E7853734AAFBA9EA0E415609A" ma:contentTypeVersion="12" ma:contentTypeDescription="Create a new document." ma:contentTypeScope="" ma:versionID="fdd213353ab83206e0908c21946ee588">
  <xsd:schema xmlns:xsd="http://www.w3.org/2001/XMLSchema" xmlns:xs="http://www.w3.org/2001/XMLSchema" xmlns:p="http://schemas.microsoft.com/office/2006/metadata/properties" xmlns:ns3="547b9add-737b-452a-ba9c-b76ba20baf08" xmlns:ns4="a7262305-3bfe-43ff-972f-65f42532644e" targetNamespace="http://schemas.microsoft.com/office/2006/metadata/properties" ma:root="true" ma:fieldsID="44b606287112b42a900532854d46b18c" ns3:_="" ns4:_="">
    <xsd:import namespace="547b9add-737b-452a-ba9c-b76ba20baf08"/>
    <xsd:import namespace="a7262305-3bfe-43ff-972f-65f42532644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7b9add-737b-452a-ba9c-b76ba20baf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7262305-3bfe-43ff-972f-65f42532644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4445CA-9635-406F-8BA1-8EF5EB632D67}">
  <ds:schemaRefs>
    <ds:schemaRef ds:uri="547b9add-737b-452a-ba9c-b76ba20baf08"/>
    <ds:schemaRef ds:uri="a7262305-3bfe-43ff-972f-65f42532644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1F7A0E1-16E4-4275-9383-9DCAEFB5A74E}">
  <ds:schemaRefs>
    <ds:schemaRef ds:uri="547b9add-737b-452a-ba9c-b76ba20baf08"/>
    <ds:schemaRef ds:uri="a7262305-3bfe-43ff-972f-65f42532644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120C906-531E-444E-931F-D2DEBDE10F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674</Words>
  <Application>Microsoft Macintosh PowerPoint</Application>
  <PresentationFormat>On-screen Show (4:3)</PresentationFormat>
  <Paragraphs>63</Paragraphs>
  <Slides>6</Slides>
  <Notes>3</Notes>
  <HiddenSlides>0</HiddenSlides>
  <MMClips>0</MMClips>
  <ScaleCrop>false</ScaleCrop>
  <HeadingPairs>
    <vt:vector size="6" baseType="variant">
      <vt:variant>
        <vt:lpstr>Fonts Used</vt:lpstr>
      </vt:variant>
      <vt:variant>
        <vt:i4>12</vt:i4>
      </vt:variant>
      <vt:variant>
        <vt:lpstr>Theme</vt:lpstr>
      </vt:variant>
      <vt:variant>
        <vt:i4>12</vt:i4>
      </vt:variant>
      <vt:variant>
        <vt:lpstr>Slide Titles</vt:lpstr>
      </vt:variant>
      <vt:variant>
        <vt:i4>6</vt:i4>
      </vt:variant>
    </vt:vector>
  </HeadingPairs>
  <TitlesOfParts>
    <vt:vector size="30" baseType="lpstr">
      <vt:lpstr>Arial</vt:lpstr>
      <vt:lpstr>Arial Black</vt:lpstr>
      <vt:lpstr>Arial Narrow</vt:lpstr>
      <vt:lpstr>Bebas Neue</vt:lpstr>
      <vt:lpstr>Calibri</vt:lpstr>
      <vt:lpstr>Calibri Light</vt:lpstr>
      <vt:lpstr>Franklin Gothic Medium Cond</vt:lpstr>
      <vt:lpstr>Montserrat Bold</vt:lpstr>
      <vt:lpstr>Montserrat Regular</vt:lpstr>
      <vt:lpstr>Museo Slab 300</vt:lpstr>
      <vt:lpstr>Museo Slab 700</vt:lpstr>
      <vt:lpstr>Wingdings</vt:lpstr>
      <vt:lpstr>Custom Design</vt:lpstr>
      <vt:lpstr>1_Custom Design</vt:lpstr>
      <vt:lpstr>2_Custom Design</vt:lpstr>
      <vt:lpstr>3_Custom Design</vt:lpstr>
      <vt:lpstr>4_Custom Design</vt:lpstr>
      <vt:lpstr>5_Custom Design</vt:lpstr>
      <vt:lpstr>6_Custom Design</vt:lpstr>
      <vt:lpstr>7_Custom Design</vt:lpstr>
      <vt:lpstr>8_Custom Design</vt:lpstr>
      <vt:lpstr>9_Custom Design</vt:lpstr>
      <vt:lpstr>Master Blue</vt:lpstr>
      <vt:lpstr>10_Custom Design</vt:lpstr>
      <vt:lpstr>What is the backdrop for our work?</vt:lpstr>
      <vt:lpstr>We believe….</vt:lpstr>
      <vt:lpstr>What is CMM?</vt:lpstr>
      <vt:lpstr>PowerPoint Presentation</vt:lpstr>
      <vt:lpstr>CMM is core to comprehensive primary care – and a medication use process that saves lives and money</vt:lpstr>
      <vt:lpstr>Return on investment for CMM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the Medications Right: Innovations in Team Based Care</dc:title>
  <dc:creator>Caroline Bascle</dc:creator>
  <cp:lastModifiedBy>Caroline Bascle</cp:lastModifiedBy>
  <cp:revision>3</cp:revision>
  <cp:lastPrinted>2020-10-08T15:13:17Z</cp:lastPrinted>
  <dcterms:created xsi:type="dcterms:W3CDTF">2020-01-28T16:43:31Z</dcterms:created>
  <dcterms:modified xsi:type="dcterms:W3CDTF">2021-06-18T13:49:55Z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0x0101000C6F532E7853734AAFBA9EA0E415609A</vt:lpwstr>
  </property>
</Properties>
</file>