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xml" ContentType="application/vnd.openxmlformats-officedocument.theme+xml"/>
  <Override PartName="/ppt/slideLayouts/slideLayout1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4"/>
    <p:sldMasterId id="2147483740" r:id="rId5"/>
    <p:sldMasterId id="2147483791" r:id="rId6"/>
  </p:sldMasterIdLst>
  <p:notesMasterIdLst>
    <p:notesMasterId r:id="rId24"/>
  </p:notesMasterIdLst>
  <p:sldIdLst>
    <p:sldId id="368" r:id="rId7"/>
    <p:sldId id="3719" r:id="rId8"/>
    <p:sldId id="3717" r:id="rId9"/>
    <p:sldId id="375" r:id="rId10"/>
    <p:sldId id="376" r:id="rId11"/>
    <p:sldId id="3721" r:id="rId12"/>
    <p:sldId id="3720" r:id="rId13"/>
    <p:sldId id="3711" r:id="rId14"/>
    <p:sldId id="3712" r:id="rId15"/>
    <p:sldId id="3713" r:id="rId16"/>
    <p:sldId id="3722" r:id="rId17"/>
    <p:sldId id="3725" r:id="rId18"/>
    <p:sldId id="3729" r:id="rId19"/>
    <p:sldId id="3724" r:id="rId20"/>
    <p:sldId id="3726" r:id="rId21"/>
    <p:sldId id="3727" r:id="rId22"/>
    <p:sldId id="372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dd Foutz" initials="TF" lastIdx="4" clrIdx="0">
    <p:extLst>
      <p:ext uri="{19B8F6BF-5375-455C-9EA6-DF929625EA0E}">
        <p15:presenceInfo xmlns:p15="http://schemas.microsoft.com/office/powerpoint/2012/main" userId="S::tfoutz@health2resources.com::45e3dc89-bed6-4383-b0a8-84d8e2d0060c" providerId="AD"/>
      </p:ext>
    </p:extLst>
  </p:cmAuthor>
  <p:cmAuthor id="2" name="Susan Dentzer" initials="SD" lastIdx="1" clrIdx="1">
    <p:extLst>
      <p:ext uri="{19B8F6BF-5375-455C-9EA6-DF929625EA0E}">
        <p15:presenceInfo xmlns:p15="http://schemas.microsoft.com/office/powerpoint/2012/main" userId="S::susan@susandentzer.com::90fd8406-ee96-4049-a121-22c2ff42d1cd" providerId="AD"/>
      </p:ext>
    </p:extLst>
  </p:cmAuthor>
  <p:cmAuthor id="3" name="Nataleigh Cromwell" initials="NC" lastIdx="3" clrIdx="2">
    <p:extLst>
      <p:ext uri="{19B8F6BF-5375-455C-9EA6-DF929625EA0E}">
        <p15:presenceInfo xmlns:p15="http://schemas.microsoft.com/office/powerpoint/2012/main" userId="S::ncromwell@health2resources.com::6fa518e3-5a85-4105-8543-19dbf7f17eae" providerId="AD"/>
      </p:ext>
    </p:extLst>
  </p:cmAuthor>
  <p:cmAuthor id="4" name="Guest User" initials="GU" lastIdx="7" clrIdx="3">
    <p:extLst>
      <p:ext uri="{19B8F6BF-5375-455C-9EA6-DF929625EA0E}">
        <p15:presenceInfo xmlns:p15="http://schemas.microsoft.com/office/powerpoint/2012/main" userId="S::urn:spo:anon#b758cff11f8486751827b8a147cfd5a404625ea51ffb0246623fba6e64bb77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6901E"/>
    <a:srgbClr val="2D68B2"/>
    <a:srgbClr val="605F5F"/>
    <a:srgbClr val="7F7E7F"/>
    <a:srgbClr val="605F5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86B00-DFB8-B6E8-3354-4E397ADC0BFF}" v="218" dt="2021-06-11T15:59:54.807"/>
    <p1510:client id="{379814F5-CEFB-A757-B538-16D1865D2C90}" v="8" dt="2021-06-11T15:53:52.379"/>
    <p1510:client id="{5C1418DD-47A4-DF41-9D6F-FE8DE76B074F}" v="242" dt="2021-06-11T16:00:16.005"/>
    <p1510:client id="{94E97F51-8A42-444E-BC4C-2A3F6C5D0133}" v="1" dt="2021-06-14T12:59:01.367"/>
    <p1510:client id="{B2AB5183-E1C0-9405-6205-4BBB70644F70}" v="6" dt="2021-06-11T15:21:06.258"/>
    <p1510:client id="{BD50970A-D962-FE42-E159-A0256D9F6F46}" v="22" dt="2021-06-14T12:56:41.940"/>
    <p1510:client id="{EC6CA790-339E-0134-26A3-1EAB1B65686E}" v="2310" dt="2021-06-11T15:23:48.7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6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BE6C9-0CAD-6044-97D3-B58F4CC0260D}" type="datetimeFigureOut">
              <a:rPr lang="en-US" smtClean="0"/>
              <a:t>6/14/2021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59196-428E-4841-9393-6DF75842D5C6}" type="slidenum">
              <a:rPr lang="en-US" smtClean="0"/>
              <a:t>‹#›</a:t>
            </a:fld>
            <a:endParaRPr lang="en-US"/>
          </a:p>
        </p:txBody>
      </p:sp>
    </p:spTree>
    <p:extLst>
      <p:ext uri="{BB962C8B-B14F-4D97-AF65-F5344CB8AC3E}">
        <p14:creationId xmlns:p14="http://schemas.microsoft.com/office/powerpoint/2010/main" val="2330999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656105-339B-4635-A117-E27E451EE4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088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59196-428E-4841-9393-6DF75842D5C6}" type="slidenum">
              <a:rPr lang="en-US" smtClean="0"/>
              <a:t>2</a:t>
            </a:fld>
            <a:endParaRPr lang="en-US"/>
          </a:p>
        </p:txBody>
      </p:sp>
    </p:spTree>
    <p:extLst>
      <p:ext uri="{BB962C8B-B14F-4D97-AF65-F5344CB8AC3E}">
        <p14:creationId xmlns:p14="http://schemas.microsoft.com/office/powerpoint/2010/main" val="4120710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59196-428E-4841-9393-6DF75842D5C6}" type="slidenum">
              <a:rPr lang="en-US" smtClean="0"/>
              <a:t>3</a:t>
            </a:fld>
            <a:endParaRPr lang="en-US"/>
          </a:p>
        </p:txBody>
      </p:sp>
    </p:spTree>
    <p:extLst>
      <p:ext uri="{BB962C8B-B14F-4D97-AF65-F5344CB8AC3E}">
        <p14:creationId xmlns:p14="http://schemas.microsoft.com/office/powerpoint/2010/main" val="203041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59196-428E-4841-9393-6DF75842D5C6}" type="slidenum">
              <a:rPr lang="en-US" smtClean="0"/>
              <a:t>6</a:t>
            </a:fld>
            <a:endParaRPr lang="en-US"/>
          </a:p>
        </p:txBody>
      </p:sp>
    </p:spTree>
    <p:extLst>
      <p:ext uri="{BB962C8B-B14F-4D97-AF65-F5344CB8AC3E}">
        <p14:creationId xmlns:p14="http://schemas.microsoft.com/office/powerpoint/2010/main" val="384502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59196-428E-4841-9393-6DF75842D5C6}" type="slidenum">
              <a:rPr lang="en-US" smtClean="0"/>
              <a:t>7</a:t>
            </a:fld>
            <a:endParaRPr lang="en-US"/>
          </a:p>
        </p:txBody>
      </p:sp>
    </p:spTree>
    <p:extLst>
      <p:ext uri="{BB962C8B-B14F-4D97-AF65-F5344CB8AC3E}">
        <p14:creationId xmlns:p14="http://schemas.microsoft.com/office/powerpoint/2010/main" val="40203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59196-428E-4841-9393-6DF75842D5C6}" type="slidenum">
              <a:rPr lang="en-US" smtClean="0"/>
              <a:t>10</a:t>
            </a:fld>
            <a:endParaRPr lang="en-US"/>
          </a:p>
        </p:txBody>
      </p:sp>
    </p:spTree>
    <p:extLst>
      <p:ext uri="{BB962C8B-B14F-4D97-AF65-F5344CB8AC3E}">
        <p14:creationId xmlns:p14="http://schemas.microsoft.com/office/powerpoint/2010/main" val="345875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659196-428E-4841-9393-6DF75842D5C6}" type="slidenum">
              <a:rPr lang="en-US" smtClean="0"/>
              <a:t>12</a:t>
            </a:fld>
            <a:endParaRPr lang="en-US"/>
          </a:p>
        </p:txBody>
      </p:sp>
    </p:spTree>
    <p:extLst>
      <p:ext uri="{BB962C8B-B14F-4D97-AF65-F5344CB8AC3E}">
        <p14:creationId xmlns:p14="http://schemas.microsoft.com/office/powerpoint/2010/main" val="160048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Generic">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5787"/>
            <a:ext cx="8229600" cy="4595464"/>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277E653D-B3FC-4C9C-BF8A-50E2DC340816}" type="slidenum">
              <a:rPr lang="en-US" smtClean="0"/>
              <a:pPr/>
              <a:t>‹#›</a:t>
            </a:fld>
            <a:endParaRPr lang="en-US"/>
          </a:p>
        </p:txBody>
      </p:sp>
      <p:cxnSp>
        <p:nvCxnSpPr>
          <p:cNvPr id="8" name="Straight Connector 7"/>
          <p:cNvCxnSpPr/>
          <p:nvPr/>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40812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535113"/>
            <a:ext cx="4040188" cy="639763"/>
          </a:xfrm>
        </p:spPr>
        <p:txBody>
          <a:bodyPr anchor="b">
            <a:normAutofit/>
          </a:bodyPr>
          <a:lstStyle>
            <a:lvl1pPr marL="0" indent="0">
              <a:buNone/>
              <a:defRPr sz="2000" b="0">
                <a:latin typeface="Bebas Neue"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457203" y="2174875"/>
            <a:ext cx="4040188" cy="4016376"/>
          </a:xfrm>
        </p:spPr>
        <p:txBody>
          <a:bodyPr/>
          <a:lstStyle>
            <a:lvl1pPr>
              <a:defRPr sz="2400">
                <a:latin typeface="+mj-lt"/>
              </a:defRPr>
            </a:lvl1pPr>
            <a:lvl2pPr>
              <a:defRPr sz="2000">
                <a:latin typeface="+mj-lt"/>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4645030" y="1535113"/>
            <a:ext cx="4041775" cy="639763"/>
          </a:xfrm>
        </p:spPr>
        <p:txBody>
          <a:bodyPr anchor="b">
            <a:normAutofit/>
          </a:bodyPr>
          <a:lstStyle>
            <a:lvl1pPr marL="0" indent="0">
              <a:buNone/>
              <a:defRPr sz="2000" b="0">
                <a:latin typeface="Bebas Neue"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4645030" y="2174875"/>
            <a:ext cx="4041775" cy="4016376"/>
          </a:xfrm>
        </p:spPr>
        <p:txBody>
          <a:bodyPr/>
          <a:lstStyle>
            <a:lvl1pPr>
              <a:defRPr sz="2400">
                <a:latin typeface="+mj-lt"/>
              </a:defRPr>
            </a:lvl1pPr>
            <a:lvl2pPr>
              <a:defRPr sz="2000">
                <a:latin typeface="+mj-lt"/>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9" name="Slide Number Placeholder 8"/>
          <p:cNvSpPr>
            <a:spLocks noGrp="1"/>
          </p:cNvSpPr>
          <p:nvPr>
            <p:ph type="sldNum" sz="quarter" idx="12"/>
          </p:nvPr>
        </p:nvSpPr>
        <p:spPr/>
        <p:txBody>
          <a:bodyPr/>
          <a:lstStyle/>
          <a:p>
            <a:fld id="{277E653D-B3FC-4C9C-BF8A-50E2DC340816}" type="slidenum">
              <a:rPr lang="en-US" smtClean="0"/>
              <a:pPr/>
              <a:t>‹#›</a:t>
            </a:fld>
            <a:endParaRPr lang="en-US"/>
          </a:p>
        </p:txBody>
      </p:sp>
      <p:cxnSp>
        <p:nvCxnSpPr>
          <p:cNvPr id="10" name="Straight Connector 9"/>
          <p:cNvCxnSpPr/>
          <p:nvPr/>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286493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Checkerboard">
    <p:spTree>
      <p:nvGrpSpPr>
        <p:cNvPr id="1" name=""/>
        <p:cNvGrpSpPr/>
        <p:nvPr/>
      </p:nvGrpSpPr>
      <p:grpSpPr>
        <a:xfrm>
          <a:off x="0" y="0"/>
          <a:ext cx="0" cy="0"/>
          <a:chOff x="0" y="0"/>
          <a:chExt cx="0" cy="0"/>
        </a:xfrm>
      </p:grpSpPr>
      <p:sp>
        <p:nvSpPr>
          <p:cNvPr id="21" name="Picture Placeholder 5"/>
          <p:cNvSpPr>
            <a:spLocks noGrp="1"/>
          </p:cNvSpPr>
          <p:nvPr>
            <p:ph type="pic" sz="quarter" idx="20"/>
          </p:nvPr>
        </p:nvSpPr>
        <p:spPr>
          <a:xfrm>
            <a:off x="5334000" y="2108200"/>
            <a:ext cx="1600200" cy="2108200"/>
          </a:xfrm>
        </p:spPr>
        <p:txBody>
          <a:bodyPr anchor="ctr" anchorCtr="0">
            <a:normAutofit/>
          </a:bodyPr>
          <a:lstStyle>
            <a:lvl1pPr marL="0" indent="0" algn="ctr">
              <a:buNone/>
              <a:defRPr sz="1400"/>
            </a:lvl1pPr>
          </a:lstStyle>
          <a:p>
            <a:endParaRPr lang="en-US"/>
          </a:p>
        </p:txBody>
      </p:sp>
      <p:sp>
        <p:nvSpPr>
          <p:cNvPr id="12" name="Picture Placeholder 5"/>
          <p:cNvSpPr>
            <a:spLocks noGrp="1"/>
          </p:cNvSpPr>
          <p:nvPr>
            <p:ph type="pic" sz="quarter" idx="14"/>
          </p:nvPr>
        </p:nvSpPr>
        <p:spPr>
          <a:xfrm>
            <a:off x="2133600" y="2108200"/>
            <a:ext cx="1600200" cy="2108200"/>
          </a:xfrm>
        </p:spPr>
        <p:txBody>
          <a:bodyPr anchor="ctr" anchorCtr="0">
            <a:normAutofit/>
          </a:bodyPr>
          <a:lstStyle>
            <a:lvl1pPr marL="0" indent="0" algn="ctr">
              <a:buNone/>
              <a:defRPr sz="1400"/>
            </a:lvl1pPr>
          </a:lstStyle>
          <a:p>
            <a:endParaRPr lang="en-US"/>
          </a:p>
        </p:txBody>
      </p:sp>
      <p:sp>
        <p:nvSpPr>
          <p:cNvPr id="19" name="Picture Placeholder 5"/>
          <p:cNvSpPr>
            <a:spLocks noGrp="1"/>
          </p:cNvSpPr>
          <p:nvPr>
            <p:ph type="pic" sz="quarter" idx="18"/>
          </p:nvPr>
        </p:nvSpPr>
        <p:spPr>
          <a:xfrm>
            <a:off x="3733800" y="2108200"/>
            <a:ext cx="1600200" cy="2108200"/>
          </a:xfrm>
        </p:spPr>
        <p:txBody>
          <a:bodyPr anchor="ctr" anchorCtr="0">
            <a:normAutofit/>
          </a:bodyPr>
          <a:lstStyle>
            <a:lvl1pPr marL="0" indent="0" algn="ctr">
              <a:buNone/>
              <a:defRPr sz="1400"/>
            </a:lvl1pPr>
          </a:lstStyle>
          <a:p>
            <a:endParaRPr lang="en-US"/>
          </a:p>
        </p:txBody>
      </p:sp>
      <p:sp>
        <p:nvSpPr>
          <p:cNvPr id="22" name="Picture Placeholder 5"/>
          <p:cNvSpPr>
            <a:spLocks noGrp="1"/>
          </p:cNvSpPr>
          <p:nvPr>
            <p:ph type="pic" sz="quarter" idx="21"/>
          </p:nvPr>
        </p:nvSpPr>
        <p:spPr>
          <a:xfrm>
            <a:off x="6934200" y="2108200"/>
            <a:ext cx="1600200" cy="2108200"/>
          </a:xfrm>
        </p:spPr>
        <p:txBody>
          <a:bodyPr anchor="ctr" anchorCtr="0">
            <a:normAutofit/>
          </a:bodyPr>
          <a:lstStyle>
            <a:lvl1pPr marL="0" indent="0" algn="ctr">
              <a:buNone/>
              <a:defRPr sz="1400"/>
            </a:lvl1pPr>
          </a:lstStyle>
          <a:p>
            <a:endParaRPr lang="en-US"/>
          </a:p>
        </p:txBody>
      </p:sp>
      <p:grpSp>
        <p:nvGrpSpPr>
          <p:cNvPr id="2" name="Group 1"/>
          <p:cNvGrpSpPr/>
          <p:nvPr userDrawn="1"/>
        </p:nvGrpSpPr>
        <p:grpSpPr>
          <a:xfrm>
            <a:off x="0" y="4216400"/>
            <a:ext cx="9144000" cy="253997"/>
            <a:chOff x="0" y="3219450"/>
            <a:chExt cx="9144000" cy="190498"/>
          </a:xfrm>
        </p:grpSpPr>
        <p:sp>
          <p:nvSpPr>
            <p:cNvPr id="9" name="Isosceles Triangle 8"/>
            <p:cNvSpPr/>
            <p:nvPr userDrawn="1"/>
          </p:nvSpPr>
          <p:spPr>
            <a:xfrm rot="10800000">
              <a:off x="1219200" y="3257550"/>
              <a:ext cx="304800" cy="15239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3219450"/>
              <a:ext cx="9144000" cy="66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Picture Placeholder 5"/>
          <p:cNvSpPr>
            <a:spLocks noGrp="1"/>
          </p:cNvSpPr>
          <p:nvPr>
            <p:ph type="pic" sz="quarter" idx="22"/>
          </p:nvPr>
        </p:nvSpPr>
        <p:spPr>
          <a:xfrm>
            <a:off x="533400" y="2108200"/>
            <a:ext cx="1600200" cy="2108200"/>
          </a:xfrm>
        </p:spPr>
        <p:txBody>
          <a:bodyPr anchor="ctr" anchorCtr="0">
            <a:normAutofit/>
          </a:bodyPr>
          <a:lstStyle>
            <a:lvl1pPr marL="0" indent="0" algn="ctr">
              <a:buNone/>
              <a:defRPr sz="1400"/>
            </a:lvl1pPr>
          </a:lstStyle>
          <a:p>
            <a:endParaRPr lang="en-US"/>
          </a:p>
        </p:txBody>
      </p:sp>
      <p:sp>
        <p:nvSpPr>
          <p:cNvPr id="30" name="Picture Placeholder 5"/>
          <p:cNvSpPr>
            <a:spLocks noGrp="1"/>
          </p:cNvSpPr>
          <p:nvPr>
            <p:ph type="pic" sz="quarter" idx="23"/>
          </p:nvPr>
        </p:nvSpPr>
        <p:spPr>
          <a:xfrm>
            <a:off x="5334000" y="0"/>
            <a:ext cx="1600200" cy="2108200"/>
          </a:xfrm>
        </p:spPr>
        <p:txBody>
          <a:bodyPr anchor="ctr" anchorCtr="0">
            <a:normAutofit/>
          </a:bodyPr>
          <a:lstStyle>
            <a:lvl1pPr marL="0" indent="0" algn="ctr">
              <a:buNone/>
              <a:defRPr sz="1400"/>
            </a:lvl1pPr>
          </a:lstStyle>
          <a:p>
            <a:endParaRPr lang="en-US"/>
          </a:p>
        </p:txBody>
      </p:sp>
      <p:sp>
        <p:nvSpPr>
          <p:cNvPr id="31" name="Picture Placeholder 5"/>
          <p:cNvSpPr>
            <a:spLocks noGrp="1"/>
          </p:cNvSpPr>
          <p:nvPr>
            <p:ph type="pic" sz="quarter" idx="24"/>
          </p:nvPr>
        </p:nvSpPr>
        <p:spPr>
          <a:xfrm>
            <a:off x="2133600" y="0"/>
            <a:ext cx="1600200" cy="2108200"/>
          </a:xfrm>
        </p:spPr>
        <p:txBody>
          <a:bodyPr anchor="ctr" anchorCtr="0">
            <a:normAutofit/>
          </a:bodyPr>
          <a:lstStyle>
            <a:lvl1pPr marL="0" indent="0" algn="ctr">
              <a:buNone/>
              <a:defRPr sz="1400"/>
            </a:lvl1pPr>
          </a:lstStyle>
          <a:p>
            <a:endParaRPr lang="en-US"/>
          </a:p>
        </p:txBody>
      </p:sp>
      <p:sp>
        <p:nvSpPr>
          <p:cNvPr id="32" name="Picture Placeholder 5"/>
          <p:cNvSpPr>
            <a:spLocks noGrp="1"/>
          </p:cNvSpPr>
          <p:nvPr>
            <p:ph type="pic" sz="quarter" idx="25"/>
          </p:nvPr>
        </p:nvSpPr>
        <p:spPr>
          <a:xfrm>
            <a:off x="3733800" y="0"/>
            <a:ext cx="1600200" cy="2108200"/>
          </a:xfrm>
        </p:spPr>
        <p:txBody>
          <a:bodyPr anchor="ctr" anchorCtr="0">
            <a:normAutofit/>
          </a:bodyPr>
          <a:lstStyle>
            <a:lvl1pPr marL="0" indent="0" algn="ctr">
              <a:buNone/>
              <a:defRPr sz="1400"/>
            </a:lvl1pPr>
          </a:lstStyle>
          <a:p>
            <a:endParaRPr lang="en-US"/>
          </a:p>
        </p:txBody>
      </p:sp>
      <p:sp>
        <p:nvSpPr>
          <p:cNvPr id="33" name="Picture Placeholder 5"/>
          <p:cNvSpPr>
            <a:spLocks noGrp="1"/>
          </p:cNvSpPr>
          <p:nvPr>
            <p:ph type="pic" sz="quarter" idx="26"/>
          </p:nvPr>
        </p:nvSpPr>
        <p:spPr>
          <a:xfrm>
            <a:off x="6934200" y="0"/>
            <a:ext cx="1600200" cy="2108200"/>
          </a:xfrm>
        </p:spPr>
        <p:txBody>
          <a:bodyPr anchor="ctr" anchorCtr="0">
            <a:normAutofit/>
          </a:bodyPr>
          <a:lstStyle>
            <a:lvl1pPr marL="0" indent="0" algn="ctr">
              <a:buNone/>
              <a:defRPr sz="1400"/>
            </a:lvl1pPr>
          </a:lstStyle>
          <a:p>
            <a:endParaRPr lang="en-US"/>
          </a:p>
        </p:txBody>
      </p:sp>
      <p:sp>
        <p:nvSpPr>
          <p:cNvPr id="34" name="Picture Placeholder 5"/>
          <p:cNvSpPr>
            <a:spLocks noGrp="1"/>
          </p:cNvSpPr>
          <p:nvPr>
            <p:ph type="pic" sz="quarter" idx="27"/>
          </p:nvPr>
        </p:nvSpPr>
        <p:spPr>
          <a:xfrm>
            <a:off x="533400" y="0"/>
            <a:ext cx="1600200" cy="2108200"/>
          </a:xfrm>
        </p:spPr>
        <p:txBody>
          <a:bodyPr anchor="ctr" anchorCtr="0">
            <a:normAutofit/>
          </a:bodyPr>
          <a:lstStyle>
            <a:lvl1pPr marL="0" indent="0" algn="ctr">
              <a:buNone/>
              <a:defRPr sz="1400"/>
            </a:lvl1pPr>
          </a:lstStyle>
          <a:p>
            <a:endParaRPr lang="en-US"/>
          </a:p>
        </p:txBody>
      </p:sp>
      <p:sp>
        <p:nvSpPr>
          <p:cNvPr id="23" name="Text Placeholder 5"/>
          <p:cNvSpPr>
            <a:spLocks noGrp="1"/>
          </p:cNvSpPr>
          <p:nvPr>
            <p:ph type="body" sz="quarter" idx="28"/>
          </p:nvPr>
        </p:nvSpPr>
        <p:spPr>
          <a:xfrm>
            <a:off x="381000" y="5028653"/>
            <a:ext cx="8382000" cy="1156255"/>
          </a:xfrm>
        </p:spPr>
        <p:txBody>
          <a:bodyPr numCol="2" spcCol="457200">
            <a:normAutofit/>
          </a:bodyPr>
          <a:lstStyle>
            <a:lvl1pPr marL="0" indent="0">
              <a:buNone/>
              <a:defRPr sz="1600"/>
            </a:lvl1pPr>
          </a:lstStyle>
          <a:p>
            <a:pPr lvl="0"/>
            <a:r>
              <a:rPr lang="en-US"/>
              <a:t>Click to edit Master text styles</a:t>
            </a:r>
          </a:p>
        </p:txBody>
      </p:sp>
      <p:sp>
        <p:nvSpPr>
          <p:cNvPr id="25" name="Text Placeholder 10"/>
          <p:cNvSpPr>
            <a:spLocks noGrp="1"/>
          </p:cNvSpPr>
          <p:nvPr>
            <p:ph type="body" sz="quarter" idx="15" hasCustomPrompt="1"/>
          </p:nvPr>
        </p:nvSpPr>
        <p:spPr>
          <a:xfrm>
            <a:off x="381003" y="4495247"/>
            <a:ext cx="4970228" cy="533400"/>
          </a:xfrm>
        </p:spPr>
        <p:txBody>
          <a:bodyPr>
            <a:noAutofit/>
          </a:bodyPr>
          <a:lstStyle>
            <a:lvl1pPr marL="0" indent="0">
              <a:buNone/>
              <a:defRPr sz="2400">
                <a:latin typeface="Franklin Gothic Medium Cond" panose="020B0606030402020204" pitchFamily="34" charset="0"/>
              </a:defRPr>
            </a:lvl1pPr>
          </a:lstStyle>
          <a:p>
            <a:pPr lvl="0"/>
            <a:r>
              <a:rPr lang="en-US"/>
              <a:t>CLICK TO EDIT</a:t>
            </a:r>
          </a:p>
        </p:txBody>
      </p:sp>
      <p:pic>
        <p:nvPicPr>
          <p:cNvPr id="27" name="Picture 26">
            <a:extLst>
              <a:ext uri="{FF2B5EF4-FFF2-40B4-BE49-F238E27FC236}">
                <a16:creationId xmlns:a16="http://schemas.microsoft.com/office/drawing/2014/main" id="{EEA5825A-F9B4-4359-97EF-010885927F3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0" y="6306050"/>
            <a:ext cx="1032933" cy="555653"/>
          </a:xfrm>
          <a:prstGeom prst="rect">
            <a:avLst/>
          </a:prstGeom>
        </p:spPr>
      </p:pic>
      <p:sp>
        <p:nvSpPr>
          <p:cNvPr id="20" name="TextBox 19">
            <a:extLst>
              <a:ext uri="{FF2B5EF4-FFF2-40B4-BE49-F238E27FC236}">
                <a16:creationId xmlns:a16="http://schemas.microsoft.com/office/drawing/2014/main" id="{CAD1278E-81B3-4A5A-8F77-71295C5C958C}"/>
              </a:ext>
            </a:extLst>
          </p:cNvPr>
          <p:cNvSpPr txBox="1"/>
          <p:nvPr userDrawn="1"/>
        </p:nvSpPr>
        <p:spPr>
          <a:xfrm>
            <a:off x="1772240" y="6385024"/>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266635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Checkerboard Large">
    <p:spTree>
      <p:nvGrpSpPr>
        <p:cNvPr id="1" name=""/>
        <p:cNvGrpSpPr/>
        <p:nvPr/>
      </p:nvGrpSpPr>
      <p:grpSpPr>
        <a:xfrm>
          <a:off x="0" y="0"/>
          <a:ext cx="0" cy="0"/>
          <a:chOff x="0" y="0"/>
          <a:chExt cx="0" cy="0"/>
        </a:xfrm>
      </p:grpSpPr>
      <p:sp>
        <p:nvSpPr>
          <p:cNvPr id="21" name="Picture Placeholder 5"/>
          <p:cNvSpPr>
            <a:spLocks noGrp="1"/>
          </p:cNvSpPr>
          <p:nvPr>
            <p:ph type="pic" sz="quarter" idx="20"/>
          </p:nvPr>
        </p:nvSpPr>
        <p:spPr>
          <a:xfrm>
            <a:off x="4572000" y="177807"/>
            <a:ext cx="2286000" cy="2959100"/>
          </a:xfrm>
        </p:spPr>
        <p:txBody>
          <a:bodyPr anchor="ctr" anchorCtr="0"/>
          <a:lstStyle>
            <a:lvl1pPr marL="0" indent="0" algn="ctr">
              <a:buNone/>
              <a:defRPr/>
            </a:lvl1pPr>
          </a:lstStyle>
          <a:p>
            <a:endParaRPr lang="en-US"/>
          </a:p>
        </p:txBody>
      </p:sp>
      <p:sp>
        <p:nvSpPr>
          <p:cNvPr id="12" name="Picture Placeholder 5"/>
          <p:cNvSpPr>
            <a:spLocks noGrp="1"/>
          </p:cNvSpPr>
          <p:nvPr>
            <p:ph type="pic" sz="quarter" idx="14"/>
          </p:nvPr>
        </p:nvSpPr>
        <p:spPr>
          <a:xfrm>
            <a:off x="2286000" y="177807"/>
            <a:ext cx="2286000" cy="2959100"/>
          </a:xfrm>
        </p:spPr>
        <p:txBody>
          <a:bodyPr anchor="ctr" anchorCtr="0"/>
          <a:lstStyle>
            <a:lvl1pPr marL="0" indent="0" algn="ctr">
              <a:buNone/>
              <a:defRPr/>
            </a:lvl1pPr>
          </a:lstStyle>
          <a:p>
            <a:endParaRPr lang="en-US"/>
          </a:p>
        </p:txBody>
      </p:sp>
      <p:sp>
        <p:nvSpPr>
          <p:cNvPr id="22" name="Picture Placeholder 5"/>
          <p:cNvSpPr>
            <a:spLocks noGrp="1"/>
          </p:cNvSpPr>
          <p:nvPr>
            <p:ph type="pic" sz="quarter" idx="21"/>
          </p:nvPr>
        </p:nvSpPr>
        <p:spPr>
          <a:xfrm>
            <a:off x="6858000" y="177807"/>
            <a:ext cx="2286000" cy="2959100"/>
          </a:xfrm>
        </p:spPr>
        <p:txBody>
          <a:bodyPr anchor="ctr" anchorCtr="0"/>
          <a:lstStyle>
            <a:lvl1pPr marL="0" indent="0" algn="ctr">
              <a:buNone/>
              <a:defRPr/>
            </a:lvl1pPr>
          </a:lstStyle>
          <a:p>
            <a:endParaRPr lang="en-US"/>
          </a:p>
        </p:txBody>
      </p:sp>
      <p:sp>
        <p:nvSpPr>
          <p:cNvPr id="24" name="Picture Placeholder 5"/>
          <p:cNvSpPr>
            <a:spLocks noGrp="1"/>
          </p:cNvSpPr>
          <p:nvPr>
            <p:ph type="pic" sz="quarter" idx="22"/>
          </p:nvPr>
        </p:nvSpPr>
        <p:spPr>
          <a:xfrm>
            <a:off x="0" y="177807"/>
            <a:ext cx="2286000" cy="2959100"/>
          </a:xfrm>
        </p:spPr>
        <p:txBody>
          <a:bodyPr anchor="ctr" anchorCtr="0"/>
          <a:lstStyle>
            <a:lvl1pPr marL="0" indent="0" algn="ctr">
              <a:buNone/>
              <a:defRPr/>
            </a:lvl1pPr>
          </a:lstStyle>
          <a:p>
            <a:endParaRPr lang="en-US"/>
          </a:p>
        </p:txBody>
      </p:sp>
      <p:sp>
        <p:nvSpPr>
          <p:cNvPr id="25" name="Picture Placeholder 5"/>
          <p:cNvSpPr>
            <a:spLocks noGrp="1"/>
          </p:cNvSpPr>
          <p:nvPr>
            <p:ph type="pic" sz="quarter" idx="23"/>
          </p:nvPr>
        </p:nvSpPr>
        <p:spPr>
          <a:xfrm>
            <a:off x="4572000" y="3187703"/>
            <a:ext cx="2286000" cy="2959100"/>
          </a:xfrm>
        </p:spPr>
        <p:txBody>
          <a:bodyPr anchor="ctr" anchorCtr="0"/>
          <a:lstStyle>
            <a:lvl1pPr marL="0" indent="0" algn="ctr">
              <a:buNone/>
              <a:defRPr/>
            </a:lvl1pPr>
          </a:lstStyle>
          <a:p>
            <a:endParaRPr lang="en-US"/>
          </a:p>
        </p:txBody>
      </p:sp>
      <p:sp>
        <p:nvSpPr>
          <p:cNvPr id="26" name="Picture Placeholder 5"/>
          <p:cNvSpPr>
            <a:spLocks noGrp="1"/>
          </p:cNvSpPr>
          <p:nvPr>
            <p:ph type="pic" sz="quarter" idx="24"/>
          </p:nvPr>
        </p:nvSpPr>
        <p:spPr>
          <a:xfrm>
            <a:off x="2286000" y="3187703"/>
            <a:ext cx="2286000" cy="2959100"/>
          </a:xfrm>
        </p:spPr>
        <p:txBody>
          <a:bodyPr anchor="ctr" anchorCtr="0"/>
          <a:lstStyle>
            <a:lvl1pPr marL="0" indent="0" algn="ctr">
              <a:buNone/>
              <a:defRPr/>
            </a:lvl1pPr>
          </a:lstStyle>
          <a:p>
            <a:endParaRPr lang="en-US"/>
          </a:p>
        </p:txBody>
      </p:sp>
      <p:sp>
        <p:nvSpPr>
          <p:cNvPr id="27" name="Picture Placeholder 5"/>
          <p:cNvSpPr>
            <a:spLocks noGrp="1"/>
          </p:cNvSpPr>
          <p:nvPr>
            <p:ph type="pic" sz="quarter" idx="25"/>
          </p:nvPr>
        </p:nvSpPr>
        <p:spPr>
          <a:xfrm>
            <a:off x="6858000" y="3187703"/>
            <a:ext cx="2286000" cy="2959100"/>
          </a:xfrm>
        </p:spPr>
        <p:txBody>
          <a:bodyPr anchor="ctr" anchorCtr="0"/>
          <a:lstStyle>
            <a:lvl1pPr marL="0" indent="0" algn="ctr">
              <a:buNone/>
              <a:defRPr/>
            </a:lvl1pPr>
          </a:lstStyle>
          <a:p>
            <a:endParaRPr lang="en-US"/>
          </a:p>
        </p:txBody>
      </p:sp>
      <p:sp>
        <p:nvSpPr>
          <p:cNvPr id="28" name="Picture Placeholder 5"/>
          <p:cNvSpPr>
            <a:spLocks noGrp="1"/>
          </p:cNvSpPr>
          <p:nvPr>
            <p:ph type="pic" sz="quarter" idx="26"/>
          </p:nvPr>
        </p:nvSpPr>
        <p:spPr>
          <a:xfrm>
            <a:off x="0" y="3187703"/>
            <a:ext cx="2286000" cy="2959100"/>
          </a:xfrm>
        </p:spPr>
        <p:txBody>
          <a:bodyPr anchor="ctr" anchorCtr="0"/>
          <a:lstStyle>
            <a:lvl1pPr marL="0" indent="0" algn="ctr">
              <a:buNone/>
              <a:defRPr/>
            </a:lvl1pPr>
          </a:lstStyle>
          <a:p>
            <a:endParaRPr lang="en-US"/>
          </a:p>
        </p:txBody>
      </p:sp>
      <p:cxnSp>
        <p:nvCxnSpPr>
          <p:cNvPr id="14" name="Straight Connector 13"/>
          <p:cNvCxnSpPr/>
          <p:nvPr userDrawn="1"/>
        </p:nvCxnSpPr>
        <p:spPr>
          <a:xfrm>
            <a:off x="304800" y="6146800"/>
            <a:ext cx="861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7"/>
            <a:ext cx="9144000" cy="1397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p:cNvSpPr/>
          <p:nvPr userDrawn="1"/>
        </p:nvSpPr>
        <p:spPr>
          <a:xfrm>
            <a:off x="0" y="6203957"/>
            <a:ext cx="9144000" cy="139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B9F2A3A7-4E53-4F97-B69C-D8BFE1316E0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6372849"/>
            <a:ext cx="908756" cy="488854"/>
          </a:xfrm>
          <a:prstGeom prst="rect">
            <a:avLst/>
          </a:prstGeom>
        </p:spPr>
      </p:pic>
      <p:sp>
        <p:nvSpPr>
          <p:cNvPr id="16" name="TextBox 15">
            <a:extLst>
              <a:ext uri="{FF2B5EF4-FFF2-40B4-BE49-F238E27FC236}">
                <a16:creationId xmlns:a16="http://schemas.microsoft.com/office/drawing/2014/main" id="{96AE4A49-3C9B-43B8-9FB0-8481A66A1C00}"/>
              </a:ext>
            </a:extLst>
          </p:cNvPr>
          <p:cNvSpPr txBox="1"/>
          <p:nvPr userDrawn="1"/>
        </p:nvSpPr>
        <p:spPr>
          <a:xfrm>
            <a:off x="1772240" y="6385024"/>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2740816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3 People">
    <p:spTree>
      <p:nvGrpSpPr>
        <p:cNvPr id="1" name=""/>
        <p:cNvGrpSpPr/>
        <p:nvPr/>
      </p:nvGrpSpPr>
      <p:grpSpPr>
        <a:xfrm>
          <a:off x="0" y="0"/>
          <a:ext cx="0" cy="0"/>
          <a:chOff x="0" y="0"/>
          <a:chExt cx="0" cy="0"/>
        </a:xfrm>
      </p:grpSpPr>
      <p:sp>
        <p:nvSpPr>
          <p:cNvPr id="13" name="Rectangle 12"/>
          <p:cNvSpPr/>
          <p:nvPr userDrawn="1"/>
        </p:nvSpPr>
        <p:spPr>
          <a:xfrm>
            <a:off x="6477000" y="1437652"/>
            <a:ext cx="2209800" cy="304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2" name="Rectangle 11"/>
          <p:cNvSpPr/>
          <p:nvPr userDrawn="1"/>
        </p:nvSpPr>
        <p:spPr>
          <a:xfrm>
            <a:off x="3505200" y="1437652"/>
            <a:ext cx="2209800" cy="304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 name="Rectangle 2"/>
          <p:cNvSpPr/>
          <p:nvPr userDrawn="1"/>
        </p:nvSpPr>
        <p:spPr>
          <a:xfrm>
            <a:off x="457200" y="1437652"/>
            <a:ext cx="2209800" cy="304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0" name="Picture Placeholder 9"/>
          <p:cNvSpPr>
            <a:spLocks noGrp="1"/>
          </p:cNvSpPr>
          <p:nvPr>
            <p:ph type="pic" sz="quarter" idx="14"/>
          </p:nvPr>
        </p:nvSpPr>
        <p:spPr>
          <a:xfrm>
            <a:off x="533403" y="1539252"/>
            <a:ext cx="2046111" cy="2830285"/>
          </a:xfrm>
        </p:spPr>
        <p:txBody>
          <a:bodyPr anchor="ctr" anchorCtr="0"/>
          <a:lstStyle>
            <a:lvl1pPr marL="0" indent="0" algn="ctr">
              <a:buNone/>
              <a:defRPr/>
            </a:lvl1pPr>
          </a:lstStyle>
          <a:p>
            <a:endParaRPr lang="en-US"/>
          </a:p>
        </p:txBody>
      </p:sp>
      <p:sp>
        <p:nvSpPr>
          <p:cNvPr id="9" name="Picture Placeholder 9"/>
          <p:cNvSpPr>
            <a:spLocks noGrp="1"/>
          </p:cNvSpPr>
          <p:nvPr>
            <p:ph type="pic" sz="quarter" idx="15"/>
          </p:nvPr>
        </p:nvSpPr>
        <p:spPr>
          <a:xfrm>
            <a:off x="3581403" y="1539252"/>
            <a:ext cx="2046111" cy="2830285"/>
          </a:xfrm>
        </p:spPr>
        <p:txBody>
          <a:bodyPr anchor="ctr" anchorCtr="0"/>
          <a:lstStyle>
            <a:lvl1pPr marL="0" indent="0" algn="ctr">
              <a:buNone/>
              <a:defRPr/>
            </a:lvl1pPr>
          </a:lstStyle>
          <a:p>
            <a:endParaRPr lang="en-US"/>
          </a:p>
        </p:txBody>
      </p:sp>
      <p:sp>
        <p:nvSpPr>
          <p:cNvPr id="11" name="Picture Placeholder 9"/>
          <p:cNvSpPr>
            <a:spLocks noGrp="1"/>
          </p:cNvSpPr>
          <p:nvPr>
            <p:ph type="pic" sz="quarter" idx="16"/>
          </p:nvPr>
        </p:nvSpPr>
        <p:spPr>
          <a:xfrm>
            <a:off x="6553203" y="1539252"/>
            <a:ext cx="2046111" cy="2830285"/>
          </a:xfrm>
        </p:spPr>
        <p:txBody>
          <a:bodyPr anchor="ctr" anchorCtr="0"/>
          <a:lstStyle>
            <a:lvl1pPr marL="0" indent="0" algn="ctr">
              <a:buNone/>
              <a:defRPr/>
            </a:lvl1pPr>
          </a:lstStyle>
          <a:p>
            <a:endParaRPr lang="en-US"/>
          </a:p>
        </p:txBody>
      </p:sp>
      <p:sp>
        <p:nvSpPr>
          <p:cNvPr id="18" name="Text Placeholder 17"/>
          <p:cNvSpPr>
            <a:spLocks noGrp="1"/>
          </p:cNvSpPr>
          <p:nvPr>
            <p:ph type="body" sz="quarter" idx="17" hasCustomPrompt="1"/>
          </p:nvPr>
        </p:nvSpPr>
        <p:spPr>
          <a:xfrm>
            <a:off x="304800" y="4633185"/>
            <a:ext cx="24384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 TO</a:t>
            </a:r>
          </a:p>
        </p:txBody>
      </p:sp>
      <p:sp>
        <p:nvSpPr>
          <p:cNvPr id="20" name="Text Placeholder 19"/>
          <p:cNvSpPr>
            <a:spLocks noGrp="1"/>
          </p:cNvSpPr>
          <p:nvPr>
            <p:ph type="body" sz="quarter" idx="18"/>
          </p:nvPr>
        </p:nvSpPr>
        <p:spPr>
          <a:xfrm>
            <a:off x="304800" y="5060788"/>
            <a:ext cx="2438400" cy="1117600"/>
          </a:xfrm>
        </p:spPr>
        <p:txBody>
          <a:bodyPr>
            <a:normAutofit/>
          </a:bodyPr>
          <a:lstStyle>
            <a:lvl1pPr marL="0" indent="0" algn="ctr">
              <a:buNone/>
              <a:defRPr sz="1400"/>
            </a:lvl1pPr>
          </a:lstStyle>
          <a:p>
            <a:pPr lvl="0"/>
            <a:r>
              <a:rPr lang="en-US"/>
              <a:t>Click to</a:t>
            </a:r>
          </a:p>
        </p:txBody>
      </p:sp>
      <p:cxnSp>
        <p:nvCxnSpPr>
          <p:cNvPr id="22" name="Straight Connector 21"/>
          <p:cNvCxnSpPr/>
          <p:nvPr userDrawn="1"/>
        </p:nvCxnSpPr>
        <p:spPr>
          <a:xfrm>
            <a:off x="3095625" y="1295400"/>
            <a:ext cx="0" cy="477520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096000" y="1295400"/>
            <a:ext cx="0" cy="477520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17"/>
          <p:cNvSpPr>
            <a:spLocks noGrp="1"/>
          </p:cNvSpPr>
          <p:nvPr>
            <p:ph type="body" sz="quarter" idx="19" hasCustomPrompt="1"/>
          </p:nvPr>
        </p:nvSpPr>
        <p:spPr>
          <a:xfrm>
            <a:off x="3429000" y="4633185"/>
            <a:ext cx="23622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 TO</a:t>
            </a:r>
          </a:p>
        </p:txBody>
      </p:sp>
      <p:sp>
        <p:nvSpPr>
          <p:cNvPr id="28" name="Text Placeholder 19"/>
          <p:cNvSpPr>
            <a:spLocks noGrp="1"/>
          </p:cNvSpPr>
          <p:nvPr>
            <p:ph type="body" sz="quarter" idx="20"/>
          </p:nvPr>
        </p:nvSpPr>
        <p:spPr>
          <a:xfrm>
            <a:off x="3429000" y="5060788"/>
            <a:ext cx="2362200" cy="1117600"/>
          </a:xfrm>
        </p:spPr>
        <p:txBody>
          <a:bodyPr>
            <a:normAutofit/>
          </a:bodyPr>
          <a:lstStyle>
            <a:lvl1pPr marL="0" indent="0" algn="ctr">
              <a:buNone/>
              <a:defRPr sz="1400"/>
            </a:lvl1pPr>
          </a:lstStyle>
          <a:p>
            <a:pPr lvl="0"/>
            <a:r>
              <a:rPr lang="en-US"/>
              <a:t>Click to</a:t>
            </a:r>
          </a:p>
        </p:txBody>
      </p:sp>
      <p:sp>
        <p:nvSpPr>
          <p:cNvPr id="29" name="Text Placeholder 17"/>
          <p:cNvSpPr>
            <a:spLocks noGrp="1"/>
          </p:cNvSpPr>
          <p:nvPr>
            <p:ph type="body" sz="quarter" idx="21" hasCustomPrompt="1"/>
          </p:nvPr>
        </p:nvSpPr>
        <p:spPr>
          <a:xfrm>
            <a:off x="6400800" y="4633185"/>
            <a:ext cx="23622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 TO</a:t>
            </a:r>
          </a:p>
        </p:txBody>
      </p:sp>
      <p:sp>
        <p:nvSpPr>
          <p:cNvPr id="30" name="Text Placeholder 19"/>
          <p:cNvSpPr>
            <a:spLocks noGrp="1"/>
          </p:cNvSpPr>
          <p:nvPr>
            <p:ph type="body" sz="quarter" idx="22"/>
          </p:nvPr>
        </p:nvSpPr>
        <p:spPr>
          <a:xfrm>
            <a:off x="6400800" y="5060788"/>
            <a:ext cx="2362200" cy="1117600"/>
          </a:xfrm>
        </p:spPr>
        <p:txBody>
          <a:bodyPr>
            <a:normAutofit/>
          </a:bodyPr>
          <a:lstStyle>
            <a:lvl1pPr marL="0" indent="0" algn="ctr">
              <a:buNone/>
              <a:defRPr sz="1400"/>
            </a:lvl1pPr>
          </a:lstStyle>
          <a:p>
            <a:pPr lvl="0"/>
            <a:r>
              <a:rPr lang="en-US"/>
              <a:t>Click to</a:t>
            </a:r>
          </a:p>
        </p:txBody>
      </p:sp>
      <p:sp>
        <p:nvSpPr>
          <p:cNvPr id="14" name="Title 13"/>
          <p:cNvSpPr>
            <a:spLocks noGrp="1"/>
          </p:cNvSpPr>
          <p:nvPr>
            <p:ph type="title"/>
          </p:nvPr>
        </p:nvSpPr>
        <p:spPr/>
        <p:txBody>
          <a:bodyPr/>
          <a:lstStyle/>
          <a:p>
            <a:r>
              <a:rPr lang="en-US"/>
              <a:t>Click to edit Master title style</a:t>
            </a:r>
          </a:p>
        </p:txBody>
      </p:sp>
      <p:cxnSp>
        <p:nvCxnSpPr>
          <p:cNvPr id="25" name="Straight Connector 24"/>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4362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4 People">
    <p:spTree>
      <p:nvGrpSpPr>
        <p:cNvPr id="1" name=""/>
        <p:cNvGrpSpPr/>
        <p:nvPr/>
      </p:nvGrpSpPr>
      <p:grpSpPr>
        <a:xfrm>
          <a:off x="0" y="0"/>
          <a:ext cx="0" cy="0"/>
          <a:chOff x="0" y="0"/>
          <a:chExt cx="0" cy="0"/>
        </a:xfrm>
      </p:grpSpPr>
      <p:sp>
        <p:nvSpPr>
          <p:cNvPr id="6" name="Rectangle 5"/>
          <p:cNvSpPr/>
          <p:nvPr userDrawn="1"/>
        </p:nvSpPr>
        <p:spPr>
          <a:xfrm>
            <a:off x="4572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4" name="Rectangle 33"/>
          <p:cNvSpPr/>
          <p:nvPr userDrawn="1"/>
        </p:nvSpPr>
        <p:spPr>
          <a:xfrm>
            <a:off x="26416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8" name="Rectangle 37"/>
          <p:cNvSpPr/>
          <p:nvPr userDrawn="1"/>
        </p:nvSpPr>
        <p:spPr>
          <a:xfrm>
            <a:off x="48260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42" name="Rectangle 41"/>
          <p:cNvSpPr/>
          <p:nvPr userDrawn="1"/>
        </p:nvSpPr>
        <p:spPr>
          <a:xfrm>
            <a:off x="70104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6" name="Picture Placeholder 15"/>
          <p:cNvSpPr>
            <a:spLocks noGrp="1"/>
          </p:cNvSpPr>
          <p:nvPr userDrawn="1">
            <p:ph type="pic" sz="quarter" idx="13"/>
          </p:nvPr>
        </p:nvSpPr>
        <p:spPr>
          <a:xfrm>
            <a:off x="533400" y="1511300"/>
            <a:ext cx="1524000" cy="2133600"/>
          </a:xfrm>
        </p:spPr>
        <p:txBody>
          <a:bodyPr>
            <a:normAutofit/>
          </a:bodyPr>
          <a:lstStyle>
            <a:lvl1pPr marL="0" indent="0">
              <a:buNone/>
              <a:defRPr sz="1600"/>
            </a:lvl1pPr>
          </a:lstStyle>
          <a:p>
            <a:endParaRPr lang="en-US"/>
          </a:p>
        </p:txBody>
      </p:sp>
      <p:sp>
        <p:nvSpPr>
          <p:cNvPr id="22" name="Text Placeholder 20"/>
          <p:cNvSpPr>
            <a:spLocks noGrp="1"/>
          </p:cNvSpPr>
          <p:nvPr userDrawn="1">
            <p:ph type="body" sz="quarter" idx="18"/>
          </p:nvPr>
        </p:nvSpPr>
        <p:spPr>
          <a:xfrm>
            <a:off x="342900" y="4660907"/>
            <a:ext cx="1943101" cy="1530351"/>
          </a:xfrm>
        </p:spPr>
        <p:txBody>
          <a:bodyPr>
            <a:normAutofit/>
          </a:bodyPr>
          <a:lstStyle>
            <a:lvl1pPr marL="0" indent="0" algn="l">
              <a:buNone/>
              <a:defRPr sz="1400"/>
            </a:lvl1pPr>
          </a:lstStyle>
          <a:p>
            <a:pPr lvl="0"/>
            <a:r>
              <a:rPr lang="en-US"/>
              <a:t>Click </a:t>
            </a:r>
          </a:p>
        </p:txBody>
      </p:sp>
      <p:sp>
        <p:nvSpPr>
          <p:cNvPr id="26" name="Text Placeholder 25"/>
          <p:cNvSpPr>
            <a:spLocks noGrp="1"/>
          </p:cNvSpPr>
          <p:nvPr userDrawn="1">
            <p:ph type="body" sz="quarter" idx="21" hasCustomPrompt="1"/>
          </p:nvPr>
        </p:nvSpPr>
        <p:spPr>
          <a:xfrm>
            <a:off x="342899"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27" name="Text Placeholder 25"/>
          <p:cNvSpPr>
            <a:spLocks noGrp="1"/>
          </p:cNvSpPr>
          <p:nvPr userDrawn="1">
            <p:ph type="body" sz="quarter" idx="22" hasCustomPrompt="1"/>
          </p:nvPr>
        </p:nvSpPr>
        <p:spPr>
          <a:xfrm>
            <a:off x="342899"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36" name="Picture Placeholder 15"/>
          <p:cNvSpPr>
            <a:spLocks noGrp="1"/>
          </p:cNvSpPr>
          <p:nvPr userDrawn="1">
            <p:ph type="pic" sz="quarter" idx="23"/>
          </p:nvPr>
        </p:nvSpPr>
        <p:spPr>
          <a:xfrm>
            <a:off x="2717800" y="1511300"/>
            <a:ext cx="1524000" cy="2133600"/>
          </a:xfrm>
        </p:spPr>
        <p:txBody>
          <a:bodyPr>
            <a:normAutofit/>
          </a:bodyPr>
          <a:lstStyle>
            <a:lvl1pPr marL="0" indent="0">
              <a:buNone/>
              <a:defRPr sz="1600"/>
            </a:lvl1pPr>
          </a:lstStyle>
          <a:p>
            <a:endParaRPr lang="en-US"/>
          </a:p>
        </p:txBody>
      </p:sp>
      <p:sp>
        <p:nvSpPr>
          <p:cNvPr id="40" name="Picture Placeholder 15"/>
          <p:cNvSpPr>
            <a:spLocks noGrp="1"/>
          </p:cNvSpPr>
          <p:nvPr userDrawn="1">
            <p:ph type="pic" sz="quarter" idx="24"/>
          </p:nvPr>
        </p:nvSpPr>
        <p:spPr>
          <a:xfrm>
            <a:off x="4902200" y="1511300"/>
            <a:ext cx="1524000" cy="2133600"/>
          </a:xfrm>
        </p:spPr>
        <p:txBody>
          <a:bodyPr>
            <a:normAutofit/>
          </a:bodyPr>
          <a:lstStyle>
            <a:lvl1pPr marL="0" indent="0">
              <a:buNone/>
              <a:defRPr sz="1600"/>
            </a:lvl1pPr>
          </a:lstStyle>
          <a:p>
            <a:endParaRPr lang="en-US"/>
          </a:p>
        </p:txBody>
      </p:sp>
      <p:sp>
        <p:nvSpPr>
          <p:cNvPr id="44" name="Picture Placeholder 15"/>
          <p:cNvSpPr>
            <a:spLocks noGrp="1"/>
          </p:cNvSpPr>
          <p:nvPr userDrawn="1">
            <p:ph type="pic" sz="quarter" idx="25"/>
          </p:nvPr>
        </p:nvSpPr>
        <p:spPr>
          <a:xfrm>
            <a:off x="7086600" y="1511300"/>
            <a:ext cx="1524000" cy="2133600"/>
          </a:xfrm>
        </p:spPr>
        <p:txBody>
          <a:bodyPr>
            <a:normAutofit/>
          </a:bodyPr>
          <a:lstStyle>
            <a:lvl1pPr marL="0" indent="0">
              <a:buNone/>
              <a:defRPr sz="1600"/>
            </a:lvl1pPr>
          </a:lstStyle>
          <a:p>
            <a:endParaRPr lang="en-US"/>
          </a:p>
        </p:txBody>
      </p:sp>
      <p:cxnSp>
        <p:nvCxnSpPr>
          <p:cNvPr id="46" name="Straight Connector 45"/>
          <p:cNvCxnSpPr/>
          <p:nvPr userDrawn="1"/>
        </p:nvCxnSpPr>
        <p:spPr>
          <a:xfrm>
            <a:off x="2362200" y="1409700"/>
            <a:ext cx="0" cy="467360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572000" y="1409700"/>
            <a:ext cx="0" cy="467360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753225" y="1409700"/>
            <a:ext cx="0" cy="467360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70" name="Text Placeholder 20"/>
          <p:cNvSpPr>
            <a:spLocks noGrp="1"/>
          </p:cNvSpPr>
          <p:nvPr userDrawn="1">
            <p:ph type="body" sz="quarter" idx="26"/>
          </p:nvPr>
        </p:nvSpPr>
        <p:spPr>
          <a:xfrm>
            <a:off x="2514605" y="4660907"/>
            <a:ext cx="1904999" cy="1530351"/>
          </a:xfrm>
        </p:spPr>
        <p:txBody>
          <a:bodyPr>
            <a:normAutofit/>
          </a:bodyPr>
          <a:lstStyle>
            <a:lvl1pPr marL="0" indent="0" algn="l">
              <a:buNone/>
              <a:defRPr sz="1400"/>
            </a:lvl1pPr>
          </a:lstStyle>
          <a:p>
            <a:pPr lvl="0"/>
            <a:r>
              <a:rPr lang="en-US"/>
              <a:t>Click </a:t>
            </a:r>
          </a:p>
        </p:txBody>
      </p:sp>
      <p:sp>
        <p:nvSpPr>
          <p:cNvPr id="71" name="Text Placeholder 25"/>
          <p:cNvSpPr>
            <a:spLocks noGrp="1"/>
          </p:cNvSpPr>
          <p:nvPr userDrawn="1">
            <p:ph type="body" sz="quarter" idx="27" hasCustomPrompt="1"/>
          </p:nvPr>
        </p:nvSpPr>
        <p:spPr>
          <a:xfrm>
            <a:off x="2514600"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72" name="Text Placeholder 25"/>
          <p:cNvSpPr>
            <a:spLocks noGrp="1"/>
          </p:cNvSpPr>
          <p:nvPr userDrawn="1">
            <p:ph type="body" sz="quarter" idx="28" hasCustomPrompt="1"/>
          </p:nvPr>
        </p:nvSpPr>
        <p:spPr>
          <a:xfrm>
            <a:off x="2514600"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3" name="Text Placeholder 20"/>
          <p:cNvSpPr>
            <a:spLocks noGrp="1"/>
          </p:cNvSpPr>
          <p:nvPr userDrawn="1">
            <p:ph type="body" sz="quarter" idx="29"/>
          </p:nvPr>
        </p:nvSpPr>
        <p:spPr>
          <a:xfrm>
            <a:off x="4724405" y="4660907"/>
            <a:ext cx="1904999" cy="1530351"/>
          </a:xfrm>
        </p:spPr>
        <p:txBody>
          <a:bodyPr>
            <a:normAutofit/>
          </a:bodyPr>
          <a:lstStyle>
            <a:lvl1pPr marL="0" indent="0" algn="l">
              <a:buNone/>
              <a:defRPr sz="1400"/>
            </a:lvl1pPr>
          </a:lstStyle>
          <a:p>
            <a:pPr lvl="0"/>
            <a:r>
              <a:rPr lang="en-US"/>
              <a:t>Click </a:t>
            </a:r>
          </a:p>
        </p:txBody>
      </p:sp>
      <p:sp>
        <p:nvSpPr>
          <p:cNvPr id="74" name="Text Placeholder 25"/>
          <p:cNvSpPr>
            <a:spLocks noGrp="1"/>
          </p:cNvSpPr>
          <p:nvPr userDrawn="1">
            <p:ph type="body" sz="quarter" idx="30" hasCustomPrompt="1"/>
          </p:nvPr>
        </p:nvSpPr>
        <p:spPr>
          <a:xfrm>
            <a:off x="4724400"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75" name="Text Placeholder 25"/>
          <p:cNvSpPr>
            <a:spLocks noGrp="1"/>
          </p:cNvSpPr>
          <p:nvPr userDrawn="1">
            <p:ph type="body" sz="quarter" idx="31" hasCustomPrompt="1"/>
          </p:nvPr>
        </p:nvSpPr>
        <p:spPr>
          <a:xfrm>
            <a:off x="4724400"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6" name="Text Placeholder 20"/>
          <p:cNvSpPr>
            <a:spLocks noGrp="1"/>
          </p:cNvSpPr>
          <p:nvPr userDrawn="1">
            <p:ph type="body" sz="quarter" idx="32"/>
          </p:nvPr>
        </p:nvSpPr>
        <p:spPr>
          <a:xfrm>
            <a:off x="6886579" y="4660907"/>
            <a:ext cx="1904999" cy="1530351"/>
          </a:xfrm>
        </p:spPr>
        <p:txBody>
          <a:bodyPr>
            <a:normAutofit/>
          </a:bodyPr>
          <a:lstStyle>
            <a:lvl1pPr marL="0" indent="0" algn="l">
              <a:buNone/>
              <a:defRPr sz="1400"/>
            </a:lvl1pPr>
          </a:lstStyle>
          <a:p>
            <a:pPr lvl="0"/>
            <a:r>
              <a:rPr lang="en-US"/>
              <a:t>Click </a:t>
            </a:r>
          </a:p>
        </p:txBody>
      </p:sp>
      <p:sp>
        <p:nvSpPr>
          <p:cNvPr id="77" name="Text Placeholder 25"/>
          <p:cNvSpPr>
            <a:spLocks noGrp="1"/>
          </p:cNvSpPr>
          <p:nvPr userDrawn="1">
            <p:ph type="body" sz="quarter" idx="33" hasCustomPrompt="1"/>
          </p:nvPr>
        </p:nvSpPr>
        <p:spPr>
          <a:xfrm>
            <a:off x="6886576"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78" name="Text Placeholder 25"/>
          <p:cNvSpPr>
            <a:spLocks noGrp="1"/>
          </p:cNvSpPr>
          <p:nvPr userDrawn="1">
            <p:ph type="body" sz="quarter" idx="34" hasCustomPrompt="1"/>
          </p:nvPr>
        </p:nvSpPr>
        <p:spPr>
          <a:xfrm>
            <a:off x="6886576"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10" name="Title 9"/>
          <p:cNvSpPr>
            <a:spLocks noGrp="1"/>
          </p:cNvSpPr>
          <p:nvPr>
            <p:ph type="title"/>
          </p:nvPr>
        </p:nvSpPr>
        <p:spPr/>
        <p:txBody>
          <a:bodyPr/>
          <a:lstStyle/>
          <a:p>
            <a:r>
              <a:rPr lang="en-US"/>
              <a:t>Click to edit Master title style</a:t>
            </a:r>
          </a:p>
        </p:txBody>
      </p:sp>
      <p:cxnSp>
        <p:nvCxnSpPr>
          <p:cNvPr id="35" name="Straight Connector 34"/>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7117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4 People Summary">
    <p:spTree>
      <p:nvGrpSpPr>
        <p:cNvPr id="1" name=""/>
        <p:cNvGrpSpPr/>
        <p:nvPr/>
      </p:nvGrpSpPr>
      <p:grpSpPr>
        <a:xfrm>
          <a:off x="0" y="0"/>
          <a:ext cx="0" cy="0"/>
          <a:chOff x="0" y="0"/>
          <a:chExt cx="0" cy="0"/>
        </a:xfrm>
      </p:grpSpPr>
      <p:sp>
        <p:nvSpPr>
          <p:cNvPr id="6" name="Rectangle 5"/>
          <p:cNvSpPr/>
          <p:nvPr userDrawn="1"/>
        </p:nvSpPr>
        <p:spPr>
          <a:xfrm>
            <a:off x="3810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4" name="Rectangle 33"/>
          <p:cNvSpPr/>
          <p:nvPr userDrawn="1"/>
        </p:nvSpPr>
        <p:spPr>
          <a:xfrm>
            <a:off x="25146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8" name="Rectangle 37"/>
          <p:cNvSpPr/>
          <p:nvPr userDrawn="1"/>
        </p:nvSpPr>
        <p:spPr>
          <a:xfrm>
            <a:off x="46482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42" name="Rectangle 41"/>
          <p:cNvSpPr/>
          <p:nvPr userDrawn="1"/>
        </p:nvSpPr>
        <p:spPr>
          <a:xfrm>
            <a:off x="67818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6" name="Picture Placeholder 15"/>
          <p:cNvSpPr>
            <a:spLocks noGrp="1"/>
          </p:cNvSpPr>
          <p:nvPr userDrawn="1">
            <p:ph type="pic" sz="quarter" idx="13"/>
          </p:nvPr>
        </p:nvSpPr>
        <p:spPr>
          <a:xfrm>
            <a:off x="474519" y="1545599"/>
            <a:ext cx="1870364" cy="3157728"/>
          </a:xfrm>
        </p:spPr>
        <p:txBody>
          <a:bodyPr>
            <a:normAutofit/>
          </a:bodyPr>
          <a:lstStyle>
            <a:lvl1pPr marL="0" indent="0">
              <a:buNone/>
              <a:defRPr sz="2000"/>
            </a:lvl1pPr>
          </a:lstStyle>
          <a:p>
            <a:endParaRPr lang="en-US"/>
          </a:p>
        </p:txBody>
      </p:sp>
      <p:sp>
        <p:nvSpPr>
          <p:cNvPr id="26" name="Text Placeholder 25"/>
          <p:cNvSpPr>
            <a:spLocks noGrp="1"/>
          </p:cNvSpPr>
          <p:nvPr userDrawn="1">
            <p:ph type="body" sz="quarter" idx="21" hasCustomPrompt="1"/>
          </p:nvPr>
        </p:nvSpPr>
        <p:spPr>
          <a:xfrm>
            <a:off x="457200" y="5002031"/>
            <a:ext cx="19050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27" name="Text Placeholder 25"/>
          <p:cNvSpPr>
            <a:spLocks noGrp="1"/>
          </p:cNvSpPr>
          <p:nvPr userDrawn="1">
            <p:ph type="body" sz="quarter" idx="22" hasCustomPrompt="1"/>
          </p:nvPr>
        </p:nvSpPr>
        <p:spPr>
          <a:xfrm>
            <a:off x="457200" y="5480433"/>
            <a:ext cx="19050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36" name="Picture Placeholder 15"/>
          <p:cNvSpPr>
            <a:spLocks noGrp="1"/>
          </p:cNvSpPr>
          <p:nvPr userDrawn="1">
            <p:ph type="pic" sz="quarter" idx="23"/>
          </p:nvPr>
        </p:nvSpPr>
        <p:spPr>
          <a:xfrm>
            <a:off x="2608119" y="1545599"/>
            <a:ext cx="1870364" cy="3157728"/>
          </a:xfrm>
        </p:spPr>
        <p:txBody>
          <a:bodyPr>
            <a:normAutofit/>
          </a:bodyPr>
          <a:lstStyle>
            <a:lvl1pPr marL="0" indent="0">
              <a:buNone/>
              <a:defRPr sz="2000"/>
            </a:lvl1pPr>
          </a:lstStyle>
          <a:p>
            <a:endParaRPr lang="en-US"/>
          </a:p>
        </p:txBody>
      </p:sp>
      <p:sp>
        <p:nvSpPr>
          <p:cNvPr id="40" name="Picture Placeholder 15"/>
          <p:cNvSpPr>
            <a:spLocks noGrp="1"/>
          </p:cNvSpPr>
          <p:nvPr userDrawn="1">
            <p:ph type="pic" sz="quarter" idx="24"/>
          </p:nvPr>
        </p:nvSpPr>
        <p:spPr>
          <a:xfrm>
            <a:off x="4741719" y="1545599"/>
            <a:ext cx="1870364" cy="3157728"/>
          </a:xfrm>
        </p:spPr>
        <p:txBody>
          <a:bodyPr>
            <a:normAutofit/>
          </a:bodyPr>
          <a:lstStyle>
            <a:lvl1pPr marL="0" indent="0">
              <a:buNone/>
              <a:defRPr sz="2000"/>
            </a:lvl1pPr>
          </a:lstStyle>
          <a:p>
            <a:endParaRPr lang="en-US"/>
          </a:p>
        </p:txBody>
      </p:sp>
      <p:sp>
        <p:nvSpPr>
          <p:cNvPr id="44" name="Picture Placeholder 15"/>
          <p:cNvSpPr>
            <a:spLocks noGrp="1"/>
          </p:cNvSpPr>
          <p:nvPr userDrawn="1">
            <p:ph type="pic" sz="quarter" idx="25"/>
          </p:nvPr>
        </p:nvSpPr>
        <p:spPr>
          <a:xfrm>
            <a:off x="6875319" y="1545599"/>
            <a:ext cx="1870364" cy="3157728"/>
          </a:xfrm>
        </p:spPr>
        <p:txBody>
          <a:bodyPr>
            <a:normAutofit/>
          </a:bodyPr>
          <a:lstStyle>
            <a:lvl1pPr marL="0" indent="0">
              <a:buNone/>
              <a:defRPr sz="2000"/>
            </a:lvl1pPr>
          </a:lstStyle>
          <a:p>
            <a:endParaRPr lang="en-US"/>
          </a:p>
        </p:txBody>
      </p:sp>
      <p:sp>
        <p:nvSpPr>
          <p:cNvPr id="71" name="Text Placeholder 25"/>
          <p:cNvSpPr>
            <a:spLocks noGrp="1"/>
          </p:cNvSpPr>
          <p:nvPr userDrawn="1">
            <p:ph type="body" sz="quarter" idx="27" hasCustomPrompt="1"/>
          </p:nvPr>
        </p:nvSpPr>
        <p:spPr>
          <a:xfrm>
            <a:off x="2590800" y="5002031"/>
            <a:ext cx="19050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72" name="Text Placeholder 25"/>
          <p:cNvSpPr>
            <a:spLocks noGrp="1"/>
          </p:cNvSpPr>
          <p:nvPr userDrawn="1">
            <p:ph type="body" sz="quarter" idx="28" hasCustomPrompt="1"/>
          </p:nvPr>
        </p:nvSpPr>
        <p:spPr>
          <a:xfrm>
            <a:off x="2590800" y="5480433"/>
            <a:ext cx="19050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4" name="Text Placeholder 25"/>
          <p:cNvSpPr>
            <a:spLocks noGrp="1"/>
          </p:cNvSpPr>
          <p:nvPr userDrawn="1">
            <p:ph type="body" sz="quarter" idx="30" hasCustomPrompt="1"/>
          </p:nvPr>
        </p:nvSpPr>
        <p:spPr>
          <a:xfrm>
            <a:off x="4724400" y="5002031"/>
            <a:ext cx="19050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75" name="Text Placeholder 25"/>
          <p:cNvSpPr>
            <a:spLocks noGrp="1"/>
          </p:cNvSpPr>
          <p:nvPr userDrawn="1">
            <p:ph type="body" sz="quarter" idx="31" hasCustomPrompt="1"/>
          </p:nvPr>
        </p:nvSpPr>
        <p:spPr>
          <a:xfrm>
            <a:off x="4724400" y="5480433"/>
            <a:ext cx="19050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7" name="Text Placeholder 25"/>
          <p:cNvSpPr>
            <a:spLocks noGrp="1"/>
          </p:cNvSpPr>
          <p:nvPr userDrawn="1">
            <p:ph type="body" sz="quarter" idx="33" hasCustomPrompt="1"/>
          </p:nvPr>
        </p:nvSpPr>
        <p:spPr>
          <a:xfrm>
            <a:off x="6858000" y="5002031"/>
            <a:ext cx="19812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78" name="Text Placeholder 25"/>
          <p:cNvSpPr>
            <a:spLocks noGrp="1"/>
          </p:cNvSpPr>
          <p:nvPr userDrawn="1">
            <p:ph type="body" sz="quarter" idx="34" hasCustomPrompt="1"/>
          </p:nvPr>
        </p:nvSpPr>
        <p:spPr>
          <a:xfrm>
            <a:off x="6858000" y="5480433"/>
            <a:ext cx="19812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10" name="Title 9"/>
          <p:cNvSpPr>
            <a:spLocks noGrp="1"/>
          </p:cNvSpPr>
          <p:nvPr>
            <p:ph type="title"/>
          </p:nvPr>
        </p:nvSpPr>
        <p:spPr/>
        <p:txBody>
          <a:bodyPr/>
          <a:lstStyle/>
          <a:p>
            <a:r>
              <a:rPr lang="en-US"/>
              <a:t>Click to edit Master title style</a:t>
            </a:r>
          </a:p>
        </p:txBody>
      </p:sp>
      <p:cxnSp>
        <p:nvCxnSpPr>
          <p:cNvPr id="41" name="Straight Connector 40"/>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115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Item Detail">
    <p:spTree>
      <p:nvGrpSpPr>
        <p:cNvPr id="1" name=""/>
        <p:cNvGrpSpPr/>
        <p:nvPr/>
      </p:nvGrpSpPr>
      <p:grpSpPr>
        <a:xfrm>
          <a:off x="0" y="0"/>
          <a:ext cx="0" cy="0"/>
          <a:chOff x="0" y="0"/>
          <a:chExt cx="0" cy="0"/>
        </a:xfrm>
      </p:grpSpPr>
      <p:sp>
        <p:nvSpPr>
          <p:cNvPr id="12" name="Rectangle 11"/>
          <p:cNvSpPr/>
          <p:nvPr userDrawn="1"/>
        </p:nvSpPr>
        <p:spPr>
          <a:xfrm>
            <a:off x="533400" y="1396999"/>
            <a:ext cx="3200400" cy="4368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0" name="Picture Placeholder 9"/>
          <p:cNvSpPr>
            <a:spLocks noGrp="1"/>
          </p:cNvSpPr>
          <p:nvPr userDrawn="1">
            <p:ph type="pic" sz="quarter" idx="14"/>
          </p:nvPr>
        </p:nvSpPr>
        <p:spPr>
          <a:xfrm>
            <a:off x="609600" y="1498599"/>
            <a:ext cx="3048000" cy="4165600"/>
          </a:xfrm>
        </p:spPr>
        <p:txBody>
          <a:bodyPr/>
          <a:lstStyle>
            <a:lvl1pPr marL="0" indent="0">
              <a:buNone/>
              <a:defRPr/>
            </a:lvl1pPr>
          </a:lstStyle>
          <a:p>
            <a:endParaRPr lang="en-US"/>
          </a:p>
        </p:txBody>
      </p:sp>
      <p:sp>
        <p:nvSpPr>
          <p:cNvPr id="7" name="Text Placeholder 6"/>
          <p:cNvSpPr>
            <a:spLocks noGrp="1"/>
          </p:cNvSpPr>
          <p:nvPr userDrawn="1">
            <p:ph type="body" sz="quarter" idx="15" hasCustomPrompt="1"/>
          </p:nvPr>
        </p:nvSpPr>
        <p:spPr>
          <a:xfrm>
            <a:off x="4038600" y="1485900"/>
            <a:ext cx="3352800" cy="508000"/>
          </a:xfrm>
        </p:spPr>
        <p:txBody>
          <a:bodyPr>
            <a:noAutofit/>
          </a:bodyPr>
          <a:lstStyle>
            <a:lvl1pPr marL="0" indent="0">
              <a:buNone/>
              <a:defRPr sz="2800">
                <a:latin typeface="Franklin Gothic Medium Cond" panose="020B0606030402020204" pitchFamily="34" charset="0"/>
              </a:defRPr>
            </a:lvl1pPr>
          </a:lstStyle>
          <a:p>
            <a:pPr lvl="0"/>
            <a:r>
              <a:rPr lang="en-US"/>
              <a:t>CLICK </a:t>
            </a:r>
          </a:p>
        </p:txBody>
      </p:sp>
      <p:sp>
        <p:nvSpPr>
          <p:cNvPr id="11" name="Text Placeholder 6"/>
          <p:cNvSpPr>
            <a:spLocks noGrp="1"/>
          </p:cNvSpPr>
          <p:nvPr userDrawn="1">
            <p:ph type="body" sz="quarter" idx="16" hasCustomPrompt="1"/>
          </p:nvPr>
        </p:nvSpPr>
        <p:spPr>
          <a:xfrm>
            <a:off x="4038600" y="2032000"/>
            <a:ext cx="3352800" cy="406400"/>
          </a:xfrm>
        </p:spPr>
        <p:txBody>
          <a:bodyPr>
            <a:noAutofit/>
          </a:bodyPr>
          <a:lstStyle>
            <a:lvl1pPr marL="0" indent="0">
              <a:buNone/>
              <a:defRPr sz="2000">
                <a:solidFill>
                  <a:schemeClr val="bg2">
                    <a:lumMod val="65000"/>
                  </a:schemeClr>
                </a:solidFill>
                <a:latin typeface="Franklin Gothic Medium Cond" panose="020B0606030402020204" pitchFamily="34" charset="0"/>
              </a:defRPr>
            </a:lvl1pPr>
          </a:lstStyle>
          <a:p>
            <a:pPr lvl="0"/>
            <a:r>
              <a:rPr lang="en-US"/>
              <a:t>CLICK </a:t>
            </a:r>
          </a:p>
        </p:txBody>
      </p:sp>
      <p:sp>
        <p:nvSpPr>
          <p:cNvPr id="13" name="Text Placeholder 12"/>
          <p:cNvSpPr>
            <a:spLocks noGrp="1"/>
          </p:cNvSpPr>
          <p:nvPr userDrawn="1">
            <p:ph type="body" sz="quarter" idx="17"/>
          </p:nvPr>
        </p:nvSpPr>
        <p:spPr>
          <a:xfrm>
            <a:off x="4038600" y="2476500"/>
            <a:ext cx="4724400" cy="1320800"/>
          </a:xfrm>
        </p:spPr>
        <p:txBody>
          <a:bodyPr>
            <a:normAutofit/>
          </a:bodyPr>
          <a:lstStyle>
            <a:lvl1pPr marL="0" indent="0">
              <a:buNone/>
              <a:defRPr sz="1400"/>
            </a:lvl1pPr>
          </a:lstStyle>
          <a:p>
            <a:pPr lvl="0"/>
            <a:r>
              <a:rPr lang="en-US"/>
              <a:t>Click to edit Master text</a:t>
            </a:r>
          </a:p>
        </p:txBody>
      </p:sp>
      <p:sp>
        <p:nvSpPr>
          <p:cNvPr id="17" name="Text Placeholder 16"/>
          <p:cNvSpPr>
            <a:spLocks noGrp="1"/>
          </p:cNvSpPr>
          <p:nvPr userDrawn="1">
            <p:ph type="body" sz="quarter" idx="18" hasCustomPrompt="1"/>
          </p:nvPr>
        </p:nvSpPr>
        <p:spPr>
          <a:xfrm>
            <a:off x="4038600" y="4305300"/>
            <a:ext cx="4876800" cy="1524000"/>
          </a:xfrm>
        </p:spPr>
        <p:txBody>
          <a:bodyPr>
            <a:normAutofit/>
          </a:bodyPr>
          <a:lstStyle>
            <a:lvl1pPr marL="342882" indent="-342882">
              <a:buFont typeface="Wingdings" panose="05000000000000000000" pitchFamily="2" charset="2"/>
              <a:buChar char="ü"/>
              <a:defRPr sz="1400">
                <a:solidFill>
                  <a:schemeClr val="bg2">
                    <a:lumMod val="65000"/>
                  </a:schemeClr>
                </a:solidFill>
                <a:latin typeface="Franklin Gothic Medium Cond" panose="020B0606030402020204" pitchFamily="34" charset="0"/>
              </a:defRPr>
            </a:lvl1pPr>
          </a:lstStyle>
          <a:p>
            <a:pPr lvl="0"/>
            <a:r>
              <a:rPr lang="en-US"/>
              <a:t>CLICK TO EDIT MASTER TEXT STYLES</a:t>
            </a:r>
          </a:p>
          <a:p>
            <a:pPr lvl="0"/>
            <a:endParaRPr lang="en-US"/>
          </a:p>
        </p:txBody>
      </p:sp>
      <p:sp>
        <p:nvSpPr>
          <p:cNvPr id="21" name="Text Placeholder 6"/>
          <p:cNvSpPr>
            <a:spLocks noGrp="1"/>
          </p:cNvSpPr>
          <p:nvPr userDrawn="1">
            <p:ph type="body" sz="quarter" idx="19" hasCustomPrompt="1"/>
          </p:nvPr>
        </p:nvSpPr>
        <p:spPr>
          <a:xfrm>
            <a:off x="4038600" y="3797300"/>
            <a:ext cx="3352800" cy="508000"/>
          </a:xfrm>
        </p:spPr>
        <p:txBody>
          <a:bodyPr>
            <a:noAutofit/>
          </a:bodyPr>
          <a:lstStyle>
            <a:lvl1pPr marL="0" indent="0">
              <a:buNone/>
              <a:defRPr sz="2000">
                <a:latin typeface="Franklin Gothic Medium Cond" panose="020B0606030402020204" pitchFamily="34" charset="0"/>
              </a:defRPr>
            </a:lvl1pPr>
          </a:lstStyle>
          <a:p>
            <a:pPr lvl="0"/>
            <a:r>
              <a:rPr lang="en-US"/>
              <a:t>CLICK </a:t>
            </a:r>
          </a:p>
        </p:txBody>
      </p:sp>
      <p:cxnSp>
        <p:nvCxnSpPr>
          <p:cNvPr id="23" name="Straight Connector 22"/>
          <p:cNvCxnSpPr/>
          <p:nvPr userDrawn="1"/>
        </p:nvCxnSpPr>
        <p:spPr>
          <a:xfrm>
            <a:off x="4038600" y="3746500"/>
            <a:ext cx="487680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p>
        </p:txBody>
      </p:sp>
      <p:cxnSp>
        <p:nvCxnSpPr>
          <p:cNvPr id="18" name="Straight Connector 17"/>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469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Generic">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5787"/>
            <a:ext cx="8229600" cy="4595464"/>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8125905" y="6356351"/>
            <a:ext cx="560895" cy="365125"/>
          </a:xfrm>
          <a:prstGeom prst="rect">
            <a:avLst/>
          </a:prstGeom>
        </p:spPr>
        <p:txBody>
          <a:bodyPr/>
          <a:lstStyle>
            <a:lvl1pPr>
              <a:defRPr>
                <a:solidFill>
                  <a:schemeClr val="bg1">
                    <a:lumMod val="65000"/>
                  </a:schemeClr>
                </a:solidFill>
              </a:defRPr>
            </a:lvl1pPr>
          </a:lstStyle>
          <a:p>
            <a:fld id="{277E653D-B3FC-4C9C-BF8A-50E2DC340816}" type="slidenum">
              <a:rPr lang="en-US" smtClean="0"/>
              <a:pPr/>
              <a:t>‹#›</a:t>
            </a:fld>
            <a:endParaRPr lang="en-US"/>
          </a:p>
        </p:txBody>
      </p:sp>
      <p:cxnSp>
        <p:nvCxnSpPr>
          <p:cNvPr id="8" name="Straight Connector 7"/>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5749244"/>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Object with Intr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125905" y="6356351"/>
            <a:ext cx="560895" cy="365125"/>
          </a:xfrm>
          <a:prstGeom prst="rect">
            <a:avLst/>
          </a:prstGeom>
        </p:spPr>
        <p:txBody>
          <a:bodyPr/>
          <a:lstStyle>
            <a:lvl1pPr>
              <a:defRPr>
                <a:solidFill>
                  <a:schemeClr val="bg1">
                    <a:lumMod val="65000"/>
                  </a:schemeClr>
                </a:solidFill>
              </a:defRPr>
            </a:lvl1pPr>
          </a:lstStyle>
          <a:p>
            <a:fld id="{277E653D-B3FC-4C9C-BF8A-50E2DC340816}" type="slidenum">
              <a:rPr lang="en-US" smtClean="0"/>
              <a:pPr/>
              <a:t>‹#›</a:t>
            </a:fld>
            <a:endParaRPr lang="en-US"/>
          </a:p>
        </p:txBody>
      </p:sp>
      <p:cxnSp>
        <p:nvCxnSpPr>
          <p:cNvPr id="8" name="Straight Connector 7"/>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3"/>
          </p:nvPr>
        </p:nvSpPr>
        <p:spPr>
          <a:xfrm>
            <a:off x="457200" y="1397005"/>
            <a:ext cx="8229600" cy="673100"/>
          </a:xfrm>
        </p:spPr>
        <p:txBody>
          <a:bodyPr>
            <a:noAutofit/>
          </a:bodyPr>
          <a:lstStyle>
            <a:lvl1pPr marL="0" indent="0">
              <a:buNone/>
              <a:defRPr sz="2000"/>
            </a:lvl1pPr>
          </a:lstStyle>
          <a:p>
            <a:pPr lvl="0"/>
            <a:r>
              <a:rPr lang="en-US"/>
              <a:t>Click to edit Master text styles</a:t>
            </a:r>
          </a:p>
        </p:txBody>
      </p:sp>
      <p:sp>
        <p:nvSpPr>
          <p:cNvPr id="7" name="Content Placeholder 6"/>
          <p:cNvSpPr>
            <a:spLocks noGrp="1"/>
          </p:cNvSpPr>
          <p:nvPr>
            <p:ph sz="quarter" idx="14"/>
          </p:nvPr>
        </p:nvSpPr>
        <p:spPr>
          <a:xfrm>
            <a:off x="457200" y="2070107"/>
            <a:ext cx="8229600" cy="3975100"/>
          </a:xfrm>
        </p:spPr>
        <p:txBody>
          <a:bodyPr/>
          <a:lstStyle>
            <a:lvl1pPr marL="0" indent="0">
              <a:buNone/>
              <a:defRPr/>
            </a:lvl1pPr>
          </a:lstStyle>
          <a:p>
            <a:pPr lvl="0"/>
            <a:endParaRPr lang="en-US"/>
          </a:p>
        </p:txBody>
      </p:sp>
    </p:spTree>
    <p:extLst>
      <p:ext uri="{BB962C8B-B14F-4D97-AF65-F5344CB8AC3E}">
        <p14:creationId xmlns:p14="http://schemas.microsoft.com/office/powerpoint/2010/main" val="2404084566"/>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125905" y="6356351"/>
            <a:ext cx="560895" cy="365125"/>
          </a:xfrm>
          <a:prstGeom prst="rect">
            <a:avLst/>
          </a:prstGeom>
        </p:spPr>
        <p:txBody>
          <a:bodyPr/>
          <a:lstStyle/>
          <a:p>
            <a:fld id="{277E653D-B3FC-4C9C-BF8A-50E2DC340816}"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7872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Below">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3124200"/>
          </a:xfrm>
        </p:spPr>
        <p:txBody>
          <a:bodyPr anchor="ctr" anchorCtr="0"/>
          <a:lstStyle>
            <a:lvl1pPr marL="0" indent="0" algn="ctr">
              <a:buNone/>
              <a:defRPr/>
            </a:lvl1pPr>
          </a:lstStyle>
          <a:p>
            <a:endParaRPr lang="en-US"/>
          </a:p>
        </p:txBody>
      </p:sp>
      <p:sp>
        <p:nvSpPr>
          <p:cNvPr id="8" name="Rectangle 7"/>
          <p:cNvSpPr/>
          <p:nvPr userDrawn="1"/>
        </p:nvSpPr>
        <p:spPr>
          <a:xfrm>
            <a:off x="0" y="3124200"/>
            <a:ext cx="91440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5"/>
              </a:solidFill>
            </a:endParaRPr>
          </a:p>
        </p:txBody>
      </p:sp>
      <p:sp>
        <p:nvSpPr>
          <p:cNvPr id="9" name="Isosceles Triangle 8"/>
          <p:cNvSpPr/>
          <p:nvPr userDrawn="1"/>
        </p:nvSpPr>
        <p:spPr>
          <a:xfrm rot="10800000">
            <a:off x="838204" y="3200399"/>
            <a:ext cx="304801" cy="2286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5"/>
              </a:solidFill>
            </a:endParaRPr>
          </a:p>
        </p:txBody>
      </p:sp>
      <p:sp>
        <p:nvSpPr>
          <p:cNvPr id="6" name="Text Placeholder 5"/>
          <p:cNvSpPr>
            <a:spLocks noGrp="1"/>
          </p:cNvSpPr>
          <p:nvPr>
            <p:ph type="body" sz="quarter" idx="14"/>
          </p:nvPr>
        </p:nvSpPr>
        <p:spPr>
          <a:xfrm>
            <a:off x="381000" y="4127499"/>
            <a:ext cx="8382000" cy="2063752"/>
          </a:xfrm>
        </p:spPr>
        <p:txBody>
          <a:bodyPr numCol="2" spcCol="457200">
            <a:normAutofit/>
          </a:bodyPr>
          <a:lstStyle>
            <a:lvl1pPr marL="0" indent="0">
              <a:buNone/>
              <a:defRPr sz="1600"/>
            </a:lvl1pPr>
          </a:lstStyle>
          <a:p>
            <a:pPr lvl="0"/>
            <a:r>
              <a:rPr lang="en-US"/>
              <a:t>Click to edit Master text styles</a:t>
            </a:r>
          </a:p>
        </p:txBody>
      </p:sp>
      <p:sp>
        <p:nvSpPr>
          <p:cNvPr id="11" name="Text Placeholder 10"/>
          <p:cNvSpPr>
            <a:spLocks noGrp="1"/>
          </p:cNvSpPr>
          <p:nvPr>
            <p:ph type="body" sz="quarter" idx="15" hasCustomPrompt="1"/>
          </p:nvPr>
        </p:nvSpPr>
        <p:spPr>
          <a:xfrm>
            <a:off x="381003" y="3594100"/>
            <a:ext cx="4970228" cy="533400"/>
          </a:xfrm>
        </p:spPr>
        <p:txBody>
          <a:bodyPr>
            <a:noAutofit/>
          </a:bodyPr>
          <a:lstStyle>
            <a:lvl1pPr marL="0" indent="0">
              <a:buNone/>
              <a:defRPr sz="2400">
                <a:latin typeface="Franklin Gothic Medium Cond" panose="020B0606030402020204" pitchFamily="34" charset="0"/>
              </a:defRPr>
            </a:lvl1pPr>
          </a:lstStyle>
          <a:p>
            <a:pPr lvl="0"/>
            <a:r>
              <a:rPr lang="en-US"/>
              <a:t>CLICK TO EDIT</a:t>
            </a:r>
          </a:p>
        </p:txBody>
      </p:sp>
      <p:sp>
        <p:nvSpPr>
          <p:cNvPr id="2" name="Slide Number Placeholder 1"/>
          <p:cNvSpPr>
            <a:spLocks noGrp="1"/>
          </p:cNvSpPr>
          <p:nvPr>
            <p:ph type="sldNum" sz="quarter" idx="16"/>
          </p:nvPr>
        </p:nvSpPr>
        <p:spPr>
          <a:xfrm>
            <a:off x="8125905" y="6356351"/>
            <a:ext cx="560895" cy="365125"/>
          </a:xfrm>
          <a:prstGeom prst="rect">
            <a:avLst/>
          </a:prstGeom>
        </p:spPr>
        <p:txBody>
          <a:bodyPr/>
          <a:lstStyle/>
          <a:p>
            <a:fld id="{277E653D-B3FC-4C9C-BF8A-50E2DC340816}" type="slidenum">
              <a:rPr lang="en-US" smtClean="0"/>
              <a:pPr/>
              <a:t>‹#›</a:t>
            </a:fld>
            <a:endParaRPr lang="en-US"/>
          </a:p>
        </p:txBody>
      </p:sp>
      <p:cxnSp>
        <p:nvCxnSpPr>
          <p:cNvPr id="12" name="Straight Connector 11"/>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C93D223-A84D-450E-9314-A9AE48217D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0" y="6306050"/>
            <a:ext cx="1032933" cy="555653"/>
          </a:xfrm>
          <a:prstGeom prst="rect">
            <a:avLst/>
          </a:prstGeom>
        </p:spPr>
      </p:pic>
      <p:sp>
        <p:nvSpPr>
          <p:cNvPr id="10" name="TextBox 9">
            <a:extLst>
              <a:ext uri="{FF2B5EF4-FFF2-40B4-BE49-F238E27FC236}">
                <a16:creationId xmlns:a16="http://schemas.microsoft.com/office/drawing/2014/main" id="{4D435F13-0A7A-427E-B794-AF3114A16667}"/>
              </a:ext>
            </a:extLst>
          </p:cNvPr>
          <p:cNvSpPr txBox="1"/>
          <p:nvPr userDrawn="1"/>
        </p:nvSpPr>
        <p:spPr>
          <a:xfrm>
            <a:off x="1772240" y="6385024"/>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3631666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aption with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435102"/>
            <a:ext cx="5111751" cy="4756149"/>
          </a:xfrm>
        </p:spPr>
        <p:txBody>
          <a:bodyPr/>
          <a:lstStyle>
            <a:lvl1pPr marL="0" indent="0">
              <a:buNone/>
              <a:defRPr sz="3200">
                <a:latin typeface="+mj-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457205" y="1435102"/>
            <a:ext cx="3008313" cy="4756149"/>
          </a:xfrm>
        </p:spPr>
        <p:txBody>
          <a:bodyPr/>
          <a:lstStyle>
            <a:lvl1pPr marL="0" indent="0">
              <a:buNone/>
              <a:defRPr sz="1400">
                <a:latin typeface="+mj-lt"/>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Edit Master text styles</a:t>
            </a:r>
          </a:p>
        </p:txBody>
      </p:sp>
      <p:sp>
        <p:nvSpPr>
          <p:cNvPr id="9" name="Slide Number Placeholder 8"/>
          <p:cNvSpPr>
            <a:spLocks noGrp="1"/>
          </p:cNvSpPr>
          <p:nvPr>
            <p:ph type="sldNum" sz="quarter" idx="10"/>
          </p:nvPr>
        </p:nvSpPr>
        <p:spPr/>
        <p:txBody>
          <a:bodyPr/>
          <a:lstStyle/>
          <a:p>
            <a:fld id="{277E653D-B3FC-4C9C-BF8A-50E2DC340816}" type="slidenum">
              <a:rPr lang="en-US" smtClean="0"/>
              <a:pPr/>
              <a:t>‹#›</a:t>
            </a:fld>
            <a:endParaRPr lang="en-US"/>
          </a:p>
        </p:txBody>
      </p:sp>
      <p:sp>
        <p:nvSpPr>
          <p:cNvPr id="11" name="Title 10"/>
          <p:cNvSpPr>
            <a:spLocks noGrp="1"/>
          </p:cNvSpPr>
          <p:nvPr>
            <p:ph type="title"/>
          </p:nvPr>
        </p:nvSpPr>
        <p:spPr/>
        <p:txBody>
          <a:bodyPr/>
          <a:lstStyle>
            <a:lvl1pPr>
              <a:defRPr>
                <a:latin typeface="+mj-lt"/>
              </a:defRPr>
            </a:lvl1pPr>
          </a:lstStyle>
          <a:p>
            <a:r>
              <a:rPr lang="en-US"/>
              <a:t>Click to edit Master title style</a:t>
            </a:r>
          </a:p>
        </p:txBody>
      </p:sp>
      <p:cxnSp>
        <p:nvCxnSpPr>
          <p:cNvPr id="12" name="Straight Connector 11"/>
          <p:cNvCxnSpPr/>
          <p:nvPr/>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2_Checkerboard">
    <p:spTree>
      <p:nvGrpSpPr>
        <p:cNvPr id="1" name=""/>
        <p:cNvGrpSpPr/>
        <p:nvPr/>
      </p:nvGrpSpPr>
      <p:grpSpPr>
        <a:xfrm>
          <a:off x="0" y="0"/>
          <a:ext cx="0" cy="0"/>
          <a:chOff x="0" y="0"/>
          <a:chExt cx="0" cy="0"/>
        </a:xfrm>
      </p:grpSpPr>
      <p:sp>
        <p:nvSpPr>
          <p:cNvPr id="21" name="Picture Placeholder 5"/>
          <p:cNvSpPr>
            <a:spLocks noGrp="1"/>
          </p:cNvSpPr>
          <p:nvPr>
            <p:ph type="pic" sz="quarter" idx="20"/>
          </p:nvPr>
        </p:nvSpPr>
        <p:spPr>
          <a:xfrm>
            <a:off x="5334000" y="2108200"/>
            <a:ext cx="1600200" cy="2108200"/>
          </a:xfrm>
        </p:spPr>
        <p:txBody>
          <a:bodyPr anchor="ctr" anchorCtr="0">
            <a:normAutofit/>
          </a:bodyPr>
          <a:lstStyle>
            <a:lvl1pPr marL="0" indent="0" algn="ctr">
              <a:buNone/>
              <a:defRPr sz="1400"/>
            </a:lvl1pPr>
          </a:lstStyle>
          <a:p>
            <a:endParaRPr lang="en-US"/>
          </a:p>
        </p:txBody>
      </p:sp>
      <p:sp>
        <p:nvSpPr>
          <p:cNvPr id="5" name="Slide Number Placeholder 4"/>
          <p:cNvSpPr>
            <a:spLocks noGrp="1"/>
          </p:cNvSpPr>
          <p:nvPr>
            <p:ph type="sldNum" sz="quarter" idx="12"/>
          </p:nvPr>
        </p:nvSpPr>
        <p:spPr>
          <a:xfrm>
            <a:off x="8125905" y="6356351"/>
            <a:ext cx="560895" cy="365125"/>
          </a:xfrm>
          <a:prstGeom prst="rect">
            <a:avLst/>
          </a:prstGeom>
        </p:spPr>
        <p:txBody>
          <a:bodyPr/>
          <a:lstStyle/>
          <a:p>
            <a:fld id="{277E653D-B3FC-4C9C-BF8A-50E2DC340816}" type="slidenum">
              <a:rPr lang="en-US" smtClean="0"/>
              <a:pPr/>
              <a:t>‹#›</a:t>
            </a:fld>
            <a:endParaRPr lang="en-US"/>
          </a:p>
        </p:txBody>
      </p:sp>
      <p:sp>
        <p:nvSpPr>
          <p:cNvPr id="12" name="Picture Placeholder 5"/>
          <p:cNvSpPr>
            <a:spLocks noGrp="1"/>
          </p:cNvSpPr>
          <p:nvPr>
            <p:ph type="pic" sz="quarter" idx="14"/>
          </p:nvPr>
        </p:nvSpPr>
        <p:spPr>
          <a:xfrm>
            <a:off x="2133600" y="2108200"/>
            <a:ext cx="1600200" cy="2108200"/>
          </a:xfrm>
        </p:spPr>
        <p:txBody>
          <a:bodyPr anchor="ctr" anchorCtr="0">
            <a:normAutofit/>
          </a:bodyPr>
          <a:lstStyle>
            <a:lvl1pPr marL="0" indent="0" algn="ctr">
              <a:buNone/>
              <a:defRPr sz="1400"/>
            </a:lvl1pPr>
          </a:lstStyle>
          <a:p>
            <a:endParaRPr lang="en-US"/>
          </a:p>
        </p:txBody>
      </p:sp>
      <p:sp>
        <p:nvSpPr>
          <p:cNvPr id="19" name="Picture Placeholder 5"/>
          <p:cNvSpPr>
            <a:spLocks noGrp="1"/>
          </p:cNvSpPr>
          <p:nvPr>
            <p:ph type="pic" sz="quarter" idx="18"/>
          </p:nvPr>
        </p:nvSpPr>
        <p:spPr>
          <a:xfrm>
            <a:off x="3733800" y="2108200"/>
            <a:ext cx="1600200" cy="2108200"/>
          </a:xfrm>
        </p:spPr>
        <p:txBody>
          <a:bodyPr anchor="ctr" anchorCtr="0">
            <a:normAutofit/>
          </a:bodyPr>
          <a:lstStyle>
            <a:lvl1pPr marL="0" indent="0" algn="ctr">
              <a:buNone/>
              <a:defRPr sz="1400"/>
            </a:lvl1pPr>
          </a:lstStyle>
          <a:p>
            <a:endParaRPr lang="en-US"/>
          </a:p>
        </p:txBody>
      </p:sp>
      <p:sp>
        <p:nvSpPr>
          <p:cNvPr id="22" name="Picture Placeholder 5"/>
          <p:cNvSpPr>
            <a:spLocks noGrp="1"/>
          </p:cNvSpPr>
          <p:nvPr>
            <p:ph type="pic" sz="quarter" idx="21"/>
          </p:nvPr>
        </p:nvSpPr>
        <p:spPr>
          <a:xfrm>
            <a:off x="6934200" y="2108200"/>
            <a:ext cx="1600200" cy="2108200"/>
          </a:xfrm>
        </p:spPr>
        <p:txBody>
          <a:bodyPr anchor="ctr" anchorCtr="0">
            <a:normAutofit/>
          </a:bodyPr>
          <a:lstStyle>
            <a:lvl1pPr marL="0" indent="0" algn="ctr">
              <a:buNone/>
              <a:defRPr sz="1400"/>
            </a:lvl1pPr>
          </a:lstStyle>
          <a:p>
            <a:endParaRPr lang="en-US"/>
          </a:p>
        </p:txBody>
      </p:sp>
      <p:grpSp>
        <p:nvGrpSpPr>
          <p:cNvPr id="2" name="Group 1"/>
          <p:cNvGrpSpPr/>
          <p:nvPr userDrawn="1"/>
        </p:nvGrpSpPr>
        <p:grpSpPr>
          <a:xfrm>
            <a:off x="0" y="4216400"/>
            <a:ext cx="9144000" cy="253997"/>
            <a:chOff x="0" y="3219450"/>
            <a:chExt cx="9144000" cy="190498"/>
          </a:xfrm>
        </p:grpSpPr>
        <p:sp>
          <p:nvSpPr>
            <p:cNvPr id="9" name="Isosceles Triangle 8"/>
            <p:cNvSpPr/>
            <p:nvPr userDrawn="1"/>
          </p:nvSpPr>
          <p:spPr>
            <a:xfrm rot="10800000">
              <a:off x="1219200" y="3257550"/>
              <a:ext cx="304800" cy="15239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3219450"/>
              <a:ext cx="9144000" cy="66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Picture Placeholder 5"/>
          <p:cNvSpPr>
            <a:spLocks noGrp="1"/>
          </p:cNvSpPr>
          <p:nvPr>
            <p:ph type="pic" sz="quarter" idx="22"/>
          </p:nvPr>
        </p:nvSpPr>
        <p:spPr>
          <a:xfrm>
            <a:off x="533400" y="2108200"/>
            <a:ext cx="1600200" cy="2108200"/>
          </a:xfrm>
        </p:spPr>
        <p:txBody>
          <a:bodyPr anchor="ctr" anchorCtr="0">
            <a:normAutofit/>
          </a:bodyPr>
          <a:lstStyle>
            <a:lvl1pPr marL="0" indent="0" algn="ctr">
              <a:buNone/>
              <a:defRPr sz="1400"/>
            </a:lvl1pPr>
          </a:lstStyle>
          <a:p>
            <a:endParaRPr lang="en-US"/>
          </a:p>
        </p:txBody>
      </p:sp>
      <p:sp>
        <p:nvSpPr>
          <p:cNvPr id="30" name="Picture Placeholder 5"/>
          <p:cNvSpPr>
            <a:spLocks noGrp="1"/>
          </p:cNvSpPr>
          <p:nvPr>
            <p:ph type="pic" sz="quarter" idx="23"/>
          </p:nvPr>
        </p:nvSpPr>
        <p:spPr>
          <a:xfrm>
            <a:off x="5334000" y="0"/>
            <a:ext cx="1600200" cy="2108200"/>
          </a:xfrm>
        </p:spPr>
        <p:txBody>
          <a:bodyPr anchor="ctr" anchorCtr="0">
            <a:normAutofit/>
          </a:bodyPr>
          <a:lstStyle>
            <a:lvl1pPr marL="0" indent="0" algn="ctr">
              <a:buNone/>
              <a:defRPr sz="1400"/>
            </a:lvl1pPr>
          </a:lstStyle>
          <a:p>
            <a:endParaRPr lang="en-US"/>
          </a:p>
        </p:txBody>
      </p:sp>
      <p:sp>
        <p:nvSpPr>
          <p:cNvPr id="31" name="Picture Placeholder 5"/>
          <p:cNvSpPr>
            <a:spLocks noGrp="1"/>
          </p:cNvSpPr>
          <p:nvPr>
            <p:ph type="pic" sz="quarter" idx="24"/>
          </p:nvPr>
        </p:nvSpPr>
        <p:spPr>
          <a:xfrm>
            <a:off x="2133600" y="0"/>
            <a:ext cx="1600200" cy="2108200"/>
          </a:xfrm>
        </p:spPr>
        <p:txBody>
          <a:bodyPr anchor="ctr" anchorCtr="0">
            <a:normAutofit/>
          </a:bodyPr>
          <a:lstStyle>
            <a:lvl1pPr marL="0" indent="0" algn="ctr">
              <a:buNone/>
              <a:defRPr sz="1400"/>
            </a:lvl1pPr>
          </a:lstStyle>
          <a:p>
            <a:endParaRPr lang="en-US"/>
          </a:p>
        </p:txBody>
      </p:sp>
      <p:sp>
        <p:nvSpPr>
          <p:cNvPr id="32" name="Picture Placeholder 5"/>
          <p:cNvSpPr>
            <a:spLocks noGrp="1"/>
          </p:cNvSpPr>
          <p:nvPr>
            <p:ph type="pic" sz="quarter" idx="25"/>
          </p:nvPr>
        </p:nvSpPr>
        <p:spPr>
          <a:xfrm>
            <a:off x="3733800" y="0"/>
            <a:ext cx="1600200" cy="2108200"/>
          </a:xfrm>
        </p:spPr>
        <p:txBody>
          <a:bodyPr anchor="ctr" anchorCtr="0">
            <a:normAutofit/>
          </a:bodyPr>
          <a:lstStyle>
            <a:lvl1pPr marL="0" indent="0" algn="ctr">
              <a:buNone/>
              <a:defRPr sz="1400"/>
            </a:lvl1pPr>
          </a:lstStyle>
          <a:p>
            <a:endParaRPr lang="en-US"/>
          </a:p>
        </p:txBody>
      </p:sp>
      <p:sp>
        <p:nvSpPr>
          <p:cNvPr id="33" name="Picture Placeholder 5"/>
          <p:cNvSpPr>
            <a:spLocks noGrp="1"/>
          </p:cNvSpPr>
          <p:nvPr>
            <p:ph type="pic" sz="quarter" idx="26"/>
          </p:nvPr>
        </p:nvSpPr>
        <p:spPr>
          <a:xfrm>
            <a:off x="6934200" y="0"/>
            <a:ext cx="1600200" cy="2108200"/>
          </a:xfrm>
        </p:spPr>
        <p:txBody>
          <a:bodyPr anchor="ctr" anchorCtr="0">
            <a:normAutofit/>
          </a:bodyPr>
          <a:lstStyle>
            <a:lvl1pPr marL="0" indent="0" algn="ctr">
              <a:buNone/>
              <a:defRPr sz="1400"/>
            </a:lvl1pPr>
          </a:lstStyle>
          <a:p>
            <a:endParaRPr lang="en-US"/>
          </a:p>
        </p:txBody>
      </p:sp>
      <p:sp>
        <p:nvSpPr>
          <p:cNvPr id="34" name="Picture Placeholder 5"/>
          <p:cNvSpPr>
            <a:spLocks noGrp="1"/>
          </p:cNvSpPr>
          <p:nvPr>
            <p:ph type="pic" sz="quarter" idx="27"/>
          </p:nvPr>
        </p:nvSpPr>
        <p:spPr>
          <a:xfrm>
            <a:off x="533400" y="0"/>
            <a:ext cx="1600200" cy="2108200"/>
          </a:xfrm>
        </p:spPr>
        <p:txBody>
          <a:bodyPr anchor="ctr" anchorCtr="0">
            <a:normAutofit/>
          </a:bodyPr>
          <a:lstStyle>
            <a:lvl1pPr marL="0" indent="0" algn="ctr">
              <a:buNone/>
              <a:defRPr sz="1400"/>
            </a:lvl1pPr>
          </a:lstStyle>
          <a:p>
            <a:endParaRPr lang="en-US"/>
          </a:p>
        </p:txBody>
      </p:sp>
      <p:sp>
        <p:nvSpPr>
          <p:cNvPr id="23" name="Text Placeholder 5"/>
          <p:cNvSpPr>
            <a:spLocks noGrp="1"/>
          </p:cNvSpPr>
          <p:nvPr>
            <p:ph type="body" sz="quarter" idx="28"/>
          </p:nvPr>
        </p:nvSpPr>
        <p:spPr>
          <a:xfrm>
            <a:off x="381000" y="5028653"/>
            <a:ext cx="8382000" cy="1156255"/>
          </a:xfrm>
        </p:spPr>
        <p:txBody>
          <a:bodyPr numCol="2" spcCol="457200">
            <a:normAutofit/>
          </a:bodyPr>
          <a:lstStyle>
            <a:lvl1pPr marL="0" indent="0">
              <a:buNone/>
              <a:defRPr sz="1600"/>
            </a:lvl1pPr>
          </a:lstStyle>
          <a:p>
            <a:pPr lvl="0"/>
            <a:r>
              <a:rPr lang="en-US"/>
              <a:t>Click to edit Master text styles</a:t>
            </a:r>
          </a:p>
        </p:txBody>
      </p:sp>
      <p:sp>
        <p:nvSpPr>
          <p:cNvPr id="25" name="Text Placeholder 10"/>
          <p:cNvSpPr>
            <a:spLocks noGrp="1"/>
          </p:cNvSpPr>
          <p:nvPr>
            <p:ph type="body" sz="quarter" idx="15" hasCustomPrompt="1"/>
          </p:nvPr>
        </p:nvSpPr>
        <p:spPr>
          <a:xfrm>
            <a:off x="381003" y="4495247"/>
            <a:ext cx="4970228" cy="533400"/>
          </a:xfrm>
        </p:spPr>
        <p:txBody>
          <a:bodyPr>
            <a:noAutofit/>
          </a:bodyPr>
          <a:lstStyle>
            <a:lvl1pPr marL="0" indent="0">
              <a:buNone/>
              <a:defRPr sz="2400">
                <a:latin typeface="Franklin Gothic Medium Cond" panose="020B0606030402020204" pitchFamily="34" charset="0"/>
              </a:defRPr>
            </a:lvl1pPr>
          </a:lstStyle>
          <a:p>
            <a:pPr lvl="0"/>
            <a:r>
              <a:rPr lang="en-US"/>
              <a:t>CLICK TO EDIT</a:t>
            </a:r>
          </a:p>
        </p:txBody>
      </p:sp>
      <p:cxnSp>
        <p:nvCxnSpPr>
          <p:cNvPr id="26" name="Straight Connector 25"/>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EEA5825A-F9B4-4359-97EF-010885927F3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0" y="6306050"/>
            <a:ext cx="1032933" cy="555653"/>
          </a:xfrm>
          <a:prstGeom prst="rect">
            <a:avLst/>
          </a:prstGeom>
        </p:spPr>
      </p:pic>
      <p:sp>
        <p:nvSpPr>
          <p:cNvPr id="20" name="TextBox 19">
            <a:extLst>
              <a:ext uri="{FF2B5EF4-FFF2-40B4-BE49-F238E27FC236}">
                <a16:creationId xmlns:a16="http://schemas.microsoft.com/office/drawing/2014/main" id="{CAD1278E-81B3-4A5A-8F77-71295C5C958C}"/>
              </a:ext>
            </a:extLst>
          </p:cNvPr>
          <p:cNvSpPr txBox="1"/>
          <p:nvPr userDrawn="1"/>
        </p:nvSpPr>
        <p:spPr>
          <a:xfrm>
            <a:off x="1772240" y="6385024"/>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25503089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_Checkerboard Large">
    <p:spTree>
      <p:nvGrpSpPr>
        <p:cNvPr id="1" name=""/>
        <p:cNvGrpSpPr/>
        <p:nvPr/>
      </p:nvGrpSpPr>
      <p:grpSpPr>
        <a:xfrm>
          <a:off x="0" y="0"/>
          <a:ext cx="0" cy="0"/>
          <a:chOff x="0" y="0"/>
          <a:chExt cx="0" cy="0"/>
        </a:xfrm>
      </p:grpSpPr>
      <p:sp>
        <p:nvSpPr>
          <p:cNvPr id="21" name="Picture Placeholder 5"/>
          <p:cNvSpPr>
            <a:spLocks noGrp="1"/>
          </p:cNvSpPr>
          <p:nvPr>
            <p:ph type="pic" sz="quarter" idx="20"/>
          </p:nvPr>
        </p:nvSpPr>
        <p:spPr>
          <a:xfrm>
            <a:off x="4572000" y="177807"/>
            <a:ext cx="2286000" cy="2959100"/>
          </a:xfrm>
        </p:spPr>
        <p:txBody>
          <a:bodyPr anchor="ctr" anchorCtr="0"/>
          <a:lstStyle>
            <a:lvl1pPr marL="0" indent="0" algn="ctr">
              <a:buNone/>
              <a:defRPr/>
            </a:lvl1pPr>
          </a:lstStyle>
          <a:p>
            <a:endParaRPr lang="en-US"/>
          </a:p>
        </p:txBody>
      </p:sp>
      <p:sp>
        <p:nvSpPr>
          <p:cNvPr id="5" name="Slide Number Placeholder 4"/>
          <p:cNvSpPr>
            <a:spLocks noGrp="1"/>
          </p:cNvSpPr>
          <p:nvPr>
            <p:ph type="sldNum" sz="quarter" idx="12"/>
          </p:nvPr>
        </p:nvSpPr>
        <p:spPr>
          <a:xfrm>
            <a:off x="8125905" y="6356351"/>
            <a:ext cx="560895" cy="365125"/>
          </a:xfrm>
          <a:prstGeom prst="rect">
            <a:avLst/>
          </a:prstGeom>
        </p:spPr>
        <p:txBody>
          <a:bodyPr/>
          <a:lstStyle/>
          <a:p>
            <a:fld id="{277E653D-B3FC-4C9C-BF8A-50E2DC340816}" type="slidenum">
              <a:rPr lang="en-US" smtClean="0"/>
              <a:pPr/>
              <a:t>‹#›</a:t>
            </a:fld>
            <a:endParaRPr lang="en-US"/>
          </a:p>
        </p:txBody>
      </p:sp>
      <p:sp>
        <p:nvSpPr>
          <p:cNvPr id="12" name="Picture Placeholder 5"/>
          <p:cNvSpPr>
            <a:spLocks noGrp="1"/>
          </p:cNvSpPr>
          <p:nvPr>
            <p:ph type="pic" sz="quarter" idx="14"/>
          </p:nvPr>
        </p:nvSpPr>
        <p:spPr>
          <a:xfrm>
            <a:off x="2286000" y="177807"/>
            <a:ext cx="2286000" cy="2959100"/>
          </a:xfrm>
        </p:spPr>
        <p:txBody>
          <a:bodyPr anchor="ctr" anchorCtr="0"/>
          <a:lstStyle>
            <a:lvl1pPr marL="0" indent="0" algn="ctr">
              <a:buNone/>
              <a:defRPr/>
            </a:lvl1pPr>
          </a:lstStyle>
          <a:p>
            <a:endParaRPr lang="en-US"/>
          </a:p>
        </p:txBody>
      </p:sp>
      <p:sp>
        <p:nvSpPr>
          <p:cNvPr id="22" name="Picture Placeholder 5"/>
          <p:cNvSpPr>
            <a:spLocks noGrp="1"/>
          </p:cNvSpPr>
          <p:nvPr>
            <p:ph type="pic" sz="quarter" idx="21"/>
          </p:nvPr>
        </p:nvSpPr>
        <p:spPr>
          <a:xfrm>
            <a:off x="6858000" y="177807"/>
            <a:ext cx="2286000" cy="2959100"/>
          </a:xfrm>
        </p:spPr>
        <p:txBody>
          <a:bodyPr anchor="ctr" anchorCtr="0"/>
          <a:lstStyle>
            <a:lvl1pPr marL="0" indent="0" algn="ctr">
              <a:buNone/>
              <a:defRPr/>
            </a:lvl1pPr>
          </a:lstStyle>
          <a:p>
            <a:endParaRPr lang="en-US"/>
          </a:p>
        </p:txBody>
      </p:sp>
      <p:sp>
        <p:nvSpPr>
          <p:cNvPr id="24" name="Picture Placeholder 5"/>
          <p:cNvSpPr>
            <a:spLocks noGrp="1"/>
          </p:cNvSpPr>
          <p:nvPr>
            <p:ph type="pic" sz="quarter" idx="22"/>
          </p:nvPr>
        </p:nvSpPr>
        <p:spPr>
          <a:xfrm>
            <a:off x="0" y="177807"/>
            <a:ext cx="2286000" cy="2959100"/>
          </a:xfrm>
        </p:spPr>
        <p:txBody>
          <a:bodyPr anchor="ctr" anchorCtr="0"/>
          <a:lstStyle>
            <a:lvl1pPr marL="0" indent="0" algn="ctr">
              <a:buNone/>
              <a:defRPr/>
            </a:lvl1pPr>
          </a:lstStyle>
          <a:p>
            <a:endParaRPr lang="en-US"/>
          </a:p>
        </p:txBody>
      </p:sp>
      <p:sp>
        <p:nvSpPr>
          <p:cNvPr id="25" name="Picture Placeholder 5"/>
          <p:cNvSpPr>
            <a:spLocks noGrp="1"/>
          </p:cNvSpPr>
          <p:nvPr>
            <p:ph type="pic" sz="quarter" idx="23"/>
          </p:nvPr>
        </p:nvSpPr>
        <p:spPr>
          <a:xfrm>
            <a:off x="4572000" y="3187703"/>
            <a:ext cx="2286000" cy="2959100"/>
          </a:xfrm>
        </p:spPr>
        <p:txBody>
          <a:bodyPr anchor="ctr" anchorCtr="0"/>
          <a:lstStyle>
            <a:lvl1pPr marL="0" indent="0" algn="ctr">
              <a:buNone/>
              <a:defRPr/>
            </a:lvl1pPr>
          </a:lstStyle>
          <a:p>
            <a:endParaRPr lang="en-US"/>
          </a:p>
        </p:txBody>
      </p:sp>
      <p:sp>
        <p:nvSpPr>
          <p:cNvPr id="26" name="Picture Placeholder 5"/>
          <p:cNvSpPr>
            <a:spLocks noGrp="1"/>
          </p:cNvSpPr>
          <p:nvPr>
            <p:ph type="pic" sz="quarter" idx="24"/>
          </p:nvPr>
        </p:nvSpPr>
        <p:spPr>
          <a:xfrm>
            <a:off x="2286000" y="3187703"/>
            <a:ext cx="2286000" cy="2959100"/>
          </a:xfrm>
        </p:spPr>
        <p:txBody>
          <a:bodyPr anchor="ctr" anchorCtr="0"/>
          <a:lstStyle>
            <a:lvl1pPr marL="0" indent="0" algn="ctr">
              <a:buNone/>
              <a:defRPr/>
            </a:lvl1pPr>
          </a:lstStyle>
          <a:p>
            <a:endParaRPr lang="en-US"/>
          </a:p>
        </p:txBody>
      </p:sp>
      <p:sp>
        <p:nvSpPr>
          <p:cNvPr id="27" name="Picture Placeholder 5"/>
          <p:cNvSpPr>
            <a:spLocks noGrp="1"/>
          </p:cNvSpPr>
          <p:nvPr>
            <p:ph type="pic" sz="quarter" idx="25"/>
          </p:nvPr>
        </p:nvSpPr>
        <p:spPr>
          <a:xfrm>
            <a:off x="6858000" y="3187703"/>
            <a:ext cx="2286000" cy="2959100"/>
          </a:xfrm>
        </p:spPr>
        <p:txBody>
          <a:bodyPr anchor="ctr" anchorCtr="0"/>
          <a:lstStyle>
            <a:lvl1pPr marL="0" indent="0" algn="ctr">
              <a:buNone/>
              <a:defRPr/>
            </a:lvl1pPr>
          </a:lstStyle>
          <a:p>
            <a:endParaRPr lang="en-US"/>
          </a:p>
        </p:txBody>
      </p:sp>
      <p:sp>
        <p:nvSpPr>
          <p:cNvPr id="28" name="Picture Placeholder 5"/>
          <p:cNvSpPr>
            <a:spLocks noGrp="1"/>
          </p:cNvSpPr>
          <p:nvPr>
            <p:ph type="pic" sz="quarter" idx="26"/>
          </p:nvPr>
        </p:nvSpPr>
        <p:spPr>
          <a:xfrm>
            <a:off x="0" y="3187703"/>
            <a:ext cx="2286000" cy="2959100"/>
          </a:xfrm>
        </p:spPr>
        <p:txBody>
          <a:bodyPr anchor="ctr" anchorCtr="0"/>
          <a:lstStyle>
            <a:lvl1pPr marL="0" indent="0" algn="ctr">
              <a:buNone/>
              <a:defRPr/>
            </a:lvl1pPr>
          </a:lstStyle>
          <a:p>
            <a:endParaRPr lang="en-US"/>
          </a:p>
        </p:txBody>
      </p:sp>
      <p:cxnSp>
        <p:nvCxnSpPr>
          <p:cNvPr id="14" name="Straight Connector 13"/>
          <p:cNvCxnSpPr/>
          <p:nvPr userDrawn="1"/>
        </p:nvCxnSpPr>
        <p:spPr>
          <a:xfrm>
            <a:off x="304800" y="6146800"/>
            <a:ext cx="861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7"/>
            <a:ext cx="9144000" cy="1397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p:cNvSpPr/>
          <p:nvPr userDrawn="1"/>
        </p:nvSpPr>
        <p:spPr>
          <a:xfrm>
            <a:off x="0" y="6203957"/>
            <a:ext cx="9144000" cy="139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B9F2A3A7-4E53-4F97-B69C-D8BFE1316E0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6372849"/>
            <a:ext cx="908756" cy="488854"/>
          </a:xfrm>
          <a:prstGeom prst="rect">
            <a:avLst/>
          </a:prstGeom>
        </p:spPr>
      </p:pic>
      <p:sp>
        <p:nvSpPr>
          <p:cNvPr id="16" name="TextBox 15">
            <a:extLst>
              <a:ext uri="{FF2B5EF4-FFF2-40B4-BE49-F238E27FC236}">
                <a16:creationId xmlns:a16="http://schemas.microsoft.com/office/drawing/2014/main" id="{96AE4A49-3C9B-43B8-9FB0-8481A66A1C00}"/>
              </a:ext>
            </a:extLst>
          </p:cNvPr>
          <p:cNvSpPr txBox="1"/>
          <p:nvPr userDrawn="1"/>
        </p:nvSpPr>
        <p:spPr>
          <a:xfrm>
            <a:off x="1772240" y="6385024"/>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24694021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277E653D-B3FC-4C9C-BF8A-50E2DC340816}" type="slidenum">
              <a:rPr lang="en-US" smtClean="0"/>
              <a:pPr/>
              <a:t>‹#›</a:t>
            </a:fld>
            <a:endParaRPr lang="en-US"/>
          </a:p>
        </p:txBody>
      </p:sp>
      <p:sp>
        <p:nvSpPr>
          <p:cNvPr id="3" name="TextBox 2">
            <a:extLst>
              <a:ext uri="{FF2B5EF4-FFF2-40B4-BE49-F238E27FC236}">
                <a16:creationId xmlns:a16="http://schemas.microsoft.com/office/drawing/2014/main" id="{D534BCBC-68CD-4EB8-B0DE-07AF086EEEB8}"/>
              </a:ext>
            </a:extLst>
          </p:cNvPr>
          <p:cNvSpPr txBox="1"/>
          <p:nvPr/>
        </p:nvSpPr>
        <p:spPr>
          <a:xfrm>
            <a:off x="1772240" y="6385024"/>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222624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08485" y="5996066"/>
            <a:ext cx="3222171" cy="449226"/>
          </a:xfrm>
          <a:prstGeom prst="rect">
            <a:avLst/>
          </a:prstGeo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 • Time</a:t>
            </a:r>
          </a:p>
        </p:txBody>
      </p:sp>
      <p:sp>
        <p:nvSpPr>
          <p:cNvPr id="12" name="Text Placeholder 11"/>
          <p:cNvSpPr>
            <a:spLocks noGrp="1"/>
          </p:cNvSpPr>
          <p:nvPr>
            <p:ph type="body" sz="quarter" idx="10"/>
          </p:nvPr>
        </p:nvSpPr>
        <p:spPr>
          <a:xfrm>
            <a:off x="2308485" y="6445292"/>
            <a:ext cx="6670623" cy="276999"/>
          </a:xfrm>
          <a:prstGeom prst="rect">
            <a:avLst/>
          </a:prstGeom>
          <a:noFill/>
        </p:spPr>
        <p:txBody>
          <a:bodyPr wrap="square" lIns="0" tIns="0" rIns="0" bIns="0" anchor="t" anchorCtr="0">
            <a:spAutoFit/>
          </a:bodyPr>
          <a:lstStyle>
            <a:lvl1pPr algn="l">
              <a:lnSpc>
                <a:spcPct val="100000"/>
              </a:lnSpc>
              <a:spcBef>
                <a:spcPts val="1000"/>
              </a:spcBef>
              <a:defRPr sz="1800" b="0" i="1" baseline="0">
                <a:solidFill>
                  <a:schemeClr val="bg1"/>
                </a:solidFill>
              </a:defRPr>
            </a:lvl1pPr>
          </a:lstStyle>
          <a:p>
            <a:pPr lvl="0"/>
            <a:r>
              <a:rPr lang="en-US"/>
              <a:t>Click to edit Master text styles</a:t>
            </a:r>
          </a:p>
        </p:txBody>
      </p:sp>
      <p:sp>
        <p:nvSpPr>
          <p:cNvPr id="13" name="Title Placeholder 1"/>
          <p:cNvSpPr>
            <a:spLocks noGrp="1"/>
          </p:cNvSpPr>
          <p:nvPr>
            <p:ph type="title"/>
          </p:nvPr>
        </p:nvSpPr>
        <p:spPr>
          <a:xfrm>
            <a:off x="2308485" y="5426439"/>
            <a:ext cx="6670623" cy="569627"/>
          </a:xfrm>
          <a:prstGeom prst="rect">
            <a:avLst/>
          </a:prstGeom>
        </p:spPr>
        <p:txBody>
          <a:bodyPr vert="horz" lIns="0" tIns="0" rIns="0" bIns="0" rtlCol="0" anchor="t" anchorCtr="0">
            <a:noAutofit/>
          </a:bodyPr>
          <a:lstStyle>
            <a:lvl1pPr algn="l">
              <a:defRPr/>
            </a:lvl1pPr>
          </a:lstStyle>
          <a:p>
            <a:r>
              <a:rPr lang="en-US"/>
              <a:t>Click to edit Master title style</a:t>
            </a:r>
          </a:p>
        </p:txBody>
      </p:sp>
    </p:spTree>
    <p:extLst>
      <p:ext uri="{BB962C8B-B14F-4D97-AF65-F5344CB8AC3E}">
        <p14:creationId xmlns:p14="http://schemas.microsoft.com/office/powerpoint/2010/main" val="237966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0"/>
          </p:nvPr>
        </p:nvSpPr>
        <p:spPr/>
        <p:txBody>
          <a:bodyPr/>
          <a:lstStyle/>
          <a:p>
            <a:fld id="{277E653D-B3FC-4C9C-BF8A-50E2DC340816}" type="slidenum">
              <a:rPr lang="en-US" smtClean="0"/>
              <a:pPr/>
              <a:t>‹#›</a:t>
            </a:fld>
            <a:endParaRPr lang="en-US"/>
          </a:p>
        </p:txBody>
      </p:sp>
      <p:cxnSp>
        <p:nvCxnSpPr>
          <p:cNvPr id="9" name="Straight Connector 8"/>
          <p:cNvCxnSpPr/>
          <p:nvPr/>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03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277E653D-B3FC-4C9C-BF8A-50E2DC340816}" type="slidenum">
              <a:rPr lang="en-US" smtClean="0"/>
              <a:pPr/>
              <a:t>‹#›</a:t>
            </a:fld>
            <a:endParaRPr lang="en-US"/>
          </a:p>
        </p:txBody>
      </p:sp>
      <p:sp>
        <p:nvSpPr>
          <p:cNvPr id="3" name="TextBox 2">
            <a:extLst>
              <a:ext uri="{FF2B5EF4-FFF2-40B4-BE49-F238E27FC236}">
                <a16:creationId xmlns:a16="http://schemas.microsoft.com/office/drawing/2014/main" id="{D534BCBC-68CD-4EB8-B0DE-07AF086EEEB8}"/>
              </a:ext>
            </a:extLst>
          </p:cNvPr>
          <p:cNvSpPr txBox="1"/>
          <p:nvPr/>
        </p:nvSpPr>
        <p:spPr>
          <a:xfrm>
            <a:off x="1772240" y="6385024"/>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391507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Full Screen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6858000"/>
          </a:xfrm>
        </p:spPr>
        <p:txBody>
          <a:bodyPr anchor="ctr" anchorCtr="0"/>
          <a:lstStyle>
            <a:lvl1pPr marL="0" indent="0" algn="ctr">
              <a:buNone/>
              <a:defRPr/>
            </a:lvl1pPr>
          </a:lstStyle>
          <a:p>
            <a:r>
              <a:rPr lang="en-US"/>
              <a:t>Click icon to add picture</a:t>
            </a:r>
          </a:p>
        </p:txBody>
      </p:sp>
      <p:sp>
        <p:nvSpPr>
          <p:cNvPr id="3" name="TextBox 2">
            <a:extLst>
              <a:ext uri="{FF2B5EF4-FFF2-40B4-BE49-F238E27FC236}">
                <a16:creationId xmlns:a16="http://schemas.microsoft.com/office/drawing/2014/main" id="{7E051688-FE63-49D7-A931-2BB41AFABC38}"/>
              </a:ext>
            </a:extLst>
          </p:cNvPr>
          <p:cNvSpPr txBox="1"/>
          <p:nvPr/>
        </p:nvSpPr>
        <p:spPr>
          <a:xfrm>
            <a:off x="1772240" y="6385024"/>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357261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icture with Caption Below">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3124200"/>
          </a:xfrm>
        </p:spPr>
        <p:txBody>
          <a:bodyPr anchor="ctr" anchorCtr="0"/>
          <a:lstStyle>
            <a:lvl1pPr marL="0" indent="0" algn="ctr">
              <a:buNone/>
              <a:defRPr/>
            </a:lvl1pPr>
          </a:lstStyle>
          <a:p>
            <a:r>
              <a:rPr lang="en-US"/>
              <a:t>Click icon to add picture</a:t>
            </a:r>
          </a:p>
        </p:txBody>
      </p:sp>
      <p:sp>
        <p:nvSpPr>
          <p:cNvPr id="8" name="Rectangle 7"/>
          <p:cNvSpPr/>
          <p:nvPr/>
        </p:nvSpPr>
        <p:spPr>
          <a:xfrm>
            <a:off x="0" y="3124200"/>
            <a:ext cx="91440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5"/>
              </a:solidFill>
            </a:endParaRPr>
          </a:p>
        </p:txBody>
      </p:sp>
      <p:sp>
        <p:nvSpPr>
          <p:cNvPr id="9" name="Isosceles Triangle 8"/>
          <p:cNvSpPr/>
          <p:nvPr/>
        </p:nvSpPr>
        <p:spPr>
          <a:xfrm rot="10800000">
            <a:off x="838204" y="3200399"/>
            <a:ext cx="304801" cy="2286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5"/>
              </a:solidFill>
            </a:endParaRPr>
          </a:p>
        </p:txBody>
      </p:sp>
      <p:sp>
        <p:nvSpPr>
          <p:cNvPr id="6" name="Text Placeholder 5"/>
          <p:cNvSpPr>
            <a:spLocks noGrp="1"/>
          </p:cNvSpPr>
          <p:nvPr>
            <p:ph type="body" sz="quarter" idx="14"/>
          </p:nvPr>
        </p:nvSpPr>
        <p:spPr>
          <a:xfrm>
            <a:off x="381000" y="4127499"/>
            <a:ext cx="8382000" cy="2063752"/>
          </a:xfrm>
        </p:spPr>
        <p:txBody>
          <a:bodyPr numCol="2" spcCol="457200">
            <a:normAutofit/>
          </a:bodyPr>
          <a:lstStyle>
            <a:lvl1pPr marL="0" indent="0">
              <a:buNone/>
              <a:defRPr sz="1600"/>
            </a:lvl1pPr>
          </a:lstStyle>
          <a:p>
            <a:pPr lvl="0"/>
            <a:r>
              <a:rPr lang="en-US"/>
              <a:t>Edit Master text styles</a:t>
            </a:r>
          </a:p>
        </p:txBody>
      </p:sp>
      <p:sp>
        <p:nvSpPr>
          <p:cNvPr id="11" name="Text Placeholder 10"/>
          <p:cNvSpPr>
            <a:spLocks noGrp="1"/>
          </p:cNvSpPr>
          <p:nvPr>
            <p:ph type="body" sz="quarter" idx="15" hasCustomPrompt="1"/>
          </p:nvPr>
        </p:nvSpPr>
        <p:spPr>
          <a:xfrm>
            <a:off x="381003" y="3594100"/>
            <a:ext cx="4970228" cy="533400"/>
          </a:xfrm>
        </p:spPr>
        <p:txBody>
          <a:bodyPr>
            <a:noAutofit/>
          </a:bodyPr>
          <a:lstStyle>
            <a:lvl1pPr marL="0" indent="0">
              <a:buNone/>
              <a:defRPr sz="2400">
                <a:latin typeface="Franklin Gothic Medium Cond" panose="020B0606030402020204" pitchFamily="34" charset="0"/>
              </a:defRPr>
            </a:lvl1pPr>
          </a:lstStyle>
          <a:p>
            <a:pPr lvl="0"/>
            <a:r>
              <a:rPr lang="en-US"/>
              <a:t>CLICK TO EDIT</a:t>
            </a:r>
          </a:p>
        </p:txBody>
      </p:sp>
      <p:sp>
        <p:nvSpPr>
          <p:cNvPr id="2" name="Slide Number Placeholder 1"/>
          <p:cNvSpPr>
            <a:spLocks noGrp="1"/>
          </p:cNvSpPr>
          <p:nvPr>
            <p:ph type="sldNum" sz="quarter" idx="16"/>
          </p:nvPr>
        </p:nvSpPr>
        <p:spPr/>
        <p:txBody>
          <a:bodyPr/>
          <a:lstStyle/>
          <a:p>
            <a:fld id="{277E653D-B3FC-4C9C-BF8A-50E2DC340816}" type="slidenum">
              <a:rPr lang="en-US" smtClean="0"/>
              <a:pPr/>
              <a:t>‹#›</a:t>
            </a:fld>
            <a:endParaRPr lang="en-US"/>
          </a:p>
        </p:txBody>
      </p:sp>
      <p:cxnSp>
        <p:nvCxnSpPr>
          <p:cNvPr id="12" name="Straight Connector 11"/>
          <p:cNvCxnSpPr/>
          <p:nvPr/>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C93D223-A84D-450E-9314-A9AE48217D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 y="6306050"/>
            <a:ext cx="1032933" cy="555653"/>
          </a:xfrm>
          <a:prstGeom prst="rect">
            <a:avLst/>
          </a:prstGeom>
        </p:spPr>
      </p:pic>
      <p:sp>
        <p:nvSpPr>
          <p:cNvPr id="10" name="TextBox 9">
            <a:extLst>
              <a:ext uri="{FF2B5EF4-FFF2-40B4-BE49-F238E27FC236}">
                <a16:creationId xmlns:a16="http://schemas.microsoft.com/office/drawing/2014/main" id="{4D435F13-0A7A-427E-B794-AF3114A16667}"/>
              </a:ext>
            </a:extLst>
          </p:cNvPr>
          <p:cNvSpPr txBox="1"/>
          <p:nvPr/>
        </p:nvSpPr>
        <p:spPr>
          <a:xfrm>
            <a:off x="1772240" y="6385024"/>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332424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heckerboard">
    <p:spTree>
      <p:nvGrpSpPr>
        <p:cNvPr id="1" name=""/>
        <p:cNvGrpSpPr/>
        <p:nvPr/>
      </p:nvGrpSpPr>
      <p:grpSpPr>
        <a:xfrm>
          <a:off x="0" y="0"/>
          <a:ext cx="0" cy="0"/>
          <a:chOff x="0" y="0"/>
          <a:chExt cx="0" cy="0"/>
        </a:xfrm>
      </p:grpSpPr>
      <p:sp>
        <p:nvSpPr>
          <p:cNvPr id="21" name="Picture Placeholder 5"/>
          <p:cNvSpPr>
            <a:spLocks noGrp="1"/>
          </p:cNvSpPr>
          <p:nvPr>
            <p:ph type="pic" sz="quarter" idx="20"/>
          </p:nvPr>
        </p:nvSpPr>
        <p:spPr>
          <a:xfrm>
            <a:off x="5334000" y="2108200"/>
            <a:ext cx="1600200" cy="2108200"/>
          </a:xfrm>
        </p:spPr>
        <p:txBody>
          <a:bodyPr anchor="ctr" anchorCtr="0">
            <a:normAutofit/>
          </a:bodyPr>
          <a:lstStyle>
            <a:lvl1pPr marL="0" indent="0" algn="ctr">
              <a:buNone/>
              <a:defRPr sz="1400"/>
            </a:lvl1pPr>
          </a:lstStyle>
          <a:p>
            <a:r>
              <a:rPr lang="en-US"/>
              <a:t>Click icon to add picture</a:t>
            </a:r>
          </a:p>
        </p:txBody>
      </p:sp>
      <p:sp>
        <p:nvSpPr>
          <p:cNvPr id="5" name="Slide Number Placeholder 4"/>
          <p:cNvSpPr>
            <a:spLocks noGrp="1"/>
          </p:cNvSpPr>
          <p:nvPr>
            <p:ph type="sldNum" sz="quarter" idx="12"/>
          </p:nvPr>
        </p:nvSpPr>
        <p:spPr/>
        <p:txBody>
          <a:bodyPr/>
          <a:lstStyle/>
          <a:p>
            <a:fld id="{277E653D-B3FC-4C9C-BF8A-50E2DC340816}" type="slidenum">
              <a:rPr lang="en-US" smtClean="0"/>
              <a:pPr/>
              <a:t>‹#›</a:t>
            </a:fld>
            <a:endParaRPr lang="en-US"/>
          </a:p>
        </p:txBody>
      </p:sp>
      <p:sp>
        <p:nvSpPr>
          <p:cNvPr id="12" name="Picture Placeholder 5"/>
          <p:cNvSpPr>
            <a:spLocks noGrp="1"/>
          </p:cNvSpPr>
          <p:nvPr>
            <p:ph type="pic" sz="quarter" idx="14"/>
          </p:nvPr>
        </p:nvSpPr>
        <p:spPr>
          <a:xfrm>
            <a:off x="2133600" y="2108200"/>
            <a:ext cx="1600200" cy="2108200"/>
          </a:xfrm>
        </p:spPr>
        <p:txBody>
          <a:bodyPr anchor="ctr" anchorCtr="0">
            <a:normAutofit/>
          </a:bodyPr>
          <a:lstStyle>
            <a:lvl1pPr marL="0" indent="0" algn="ctr">
              <a:buNone/>
              <a:defRPr sz="1400"/>
            </a:lvl1pPr>
          </a:lstStyle>
          <a:p>
            <a:r>
              <a:rPr lang="en-US"/>
              <a:t>Click icon to add picture</a:t>
            </a:r>
          </a:p>
        </p:txBody>
      </p:sp>
      <p:sp>
        <p:nvSpPr>
          <p:cNvPr id="19" name="Picture Placeholder 5"/>
          <p:cNvSpPr>
            <a:spLocks noGrp="1"/>
          </p:cNvSpPr>
          <p:nvPr>
            <p:ph type="pic" sz="quarter" idx="18"/>
          </p:nvPr>
        </p:nvSpPr>
        <p:spPr>
          <a:xfrm>
            <a:off x="3733800" y="2108200"/>
            <a:ext cx="1600200" cy="2108200"/>
          </a:xfrm>
        </p:spPr>
        <p:txBody>
          <a:bodyPr anchor="ctr" anchorCtr="0">
            <a:normAutofit/>
          </a:bodyPr>
          <a:lstStyle>
            <a:lvl1pPr marL="0" indent="0" algn="ctr">
              <a:buNone/>
              <a:defRPr sz="1400"/>
            </a:lvl1pPr>
          </a:lstStyle>
          <a:p>
            <a:r>
              <a:rPr lang="en-US"/>
              <a:t>Click icon to add picture</a:t>
            </a:r>
          </a:p>
        </p:txBody>
      </p:sp>
      <p:sp>
        <p:nvSpPr>
          <p:cNvPr id="22" name="Picture Placeholder 5"/>
          <p:cNvSpPr>
            <a:spLocks noGrp="1"/>
          </p:cNvSpPr>
          <p:nvPr>
            <p:ph type="pic" sz="quarter" idx="21"/>
          </p:nvPr>
        </p:nvSpPr>
        <p:spPr>
          <a:xfrm>
            <a:off x="6934200" y="2108200"/>
            <a:ext cx="1600200" cy="2108200"/>
          </a:xfrm>
        </p:spPr>
        <p:txBody>
          <a:bodyPr anchor="ctr" anchorCtr="0">
            <a:normAutofit/>
          </a:bodyPr>
          <a:lstStyle>
            <a:lvl1pPr marL="0" indent="0" algn="ctr">
              <a:buNone/>
              <a:defRPr sz="1400"/>
            </a:lvl1pPr>
          </a:lstStyle>
          <a:p>
            <a:r>
              <a:rPr lang="en-US"/>
              <a:t>Click icon to add picture</a:t>
            </a:r>
          </a:p>
        </p:txBody>
      </p:sp>
      <p:grpSp>
        <p:nvGrpSpPr>
          <p:cNvPr id="2" name="Group 1"/>
          <p:cNvGrpSpPr/>
          <p:nvPr/>
        </p:nvGrpSpPr>
        <p:grpSpPr>
          <a:xfrm>
            <a:off x="0" y="4216400"/>
            <a:ext cx="9144000" cy="253997"/>
            <a:chOff x="0" y="3219450"/>
            <a:chExt cx="9144000" cy="190498"/>
          </a:xfrm>
        </p:grpSpPr>
        <p:sp>
          <p:nvSpPr>
            <p:cNvPr id="9" name="Isosceles Triangle 8"/>
            <p:cNvSpPr/>
            <p:nvPr/>
          </p:nvSpPr>
          <p:spPr>
            <a:xfrm rot="10800000">
              <a:off x="1219200" y="3257550"/>
              <a:ext cx="304800" cy="15239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3219450"/>
              <a:ext cx="9144000" cy="66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Picture Placeholder 5"/>
          <p:cNvSpPr>
            <a:spLocks noGrp="1"/>
          </p:cNvSpPr>
          <p:nvPr>
            <p:ph type="pic" sz="quarter" idx="22"/>
          </p:nvPr>
        </p:nvSpPr>
        <p:spPr>
          <a:xfrm>
            <a:off x="533400" y="2108200"/>
            <a:ext cx="1600200" cy="2108200"/>
          </a:xfrm>
        </p:spPr>
        <p:txBody>
          <a:bodyPr anchor="ctr" anchorCtr="0">
            <a:normAutofit/>
          </a:bodyPr>
          <a:lstStyle>
            <a:lvl1pPr marL="0" indent="0" algn="ctr">
              <a:buNone/>
              <a:defRPr sz="1400"/>
            </a:lvl1pPr>
          </a:lstStyle>
          <a:p>
            <a:r>
              <a:rPr lang="en-US"/>
              <a:t>Click icon to add picture</a:t>
            </a:r>
          </a:p>
        </p:txBody>
      </p:sp>
      <p:sp>
        <p:nvSpPr>
          <p:cNvPr id="30" name="Picture Placeholder 5"/>
          <p:cNvSpPr>
            <a:spLocks noGrp="1"/>
          </p:cNvSpPr>
          <p:nvPr>
            <p:ph type="pic" sz="quarter" idx="23"/>
          </p:nvPr>
        </p:nvSpPr>
        <p:spPr>
          <a:xfrm>
            <a:off x="5334000" y="0"/>
            <a:ext cx="1600200" cy="2108200"/>
          </a:xfrm>
        </p:spPr>
        <p:txBody>
          <a:bodyPr anchor="ctr" anchorCtr="0">
            <a:normAutofit/>
          </a:bodyPr>
          <a:lstStyle>
            <a:lvl1pPr marL="0" indent="0" algn="ctr">
              <a:buNone/>
              <a:defRPr sz="1400"/>
            </a:lvl1pPr>
          </a:lstStyle>
          <a:p>
            <a:r>
              <a:rPr lang="en-US"/>
              <a:t>Click icon to add picture</a:t>
            </a:r>
          </a:p>
        </p:txBody>
      </p:sp>
      <p:sp>
        <p:nvSpPr>
          <p:cNvPr id="31" name="Picture Placeholder 5"/>
          <p:cNvSpPr>
            <a:spLocks noGrp="1"/>
          </p:cNvSpPr>
          <p:nvPr>
            <p:ph type="pic" sz="quarter" idx="24"/>
          </p:nvPr>
        </p:nvSpPr>
        <p:spPr>
          <a:xfrm>
            <a:off x="2133600" y="0"/>
            <a:ext cx="1600200" cy="2108200"/>
          </a:xfrm>
        </p:spPr>
        <p:txBody>
          <a:bodyPr anchor="ctr" anchorCtr="0">
            <a:normAutofit/>
          </a:bodyPr>
          <a:lstStyle>
            <a:lvl1pPr marL="0" indent="0" algn="ctr">
              <a:buNone/>
              <a:defRPr sz="1400"/>
            </a:lvl1pPr>
          </a:lstStyle>
          <a:p>
            <a:r>
              <a:rPr lang="en-US"/>
              <a:t>Click icon to add picture</a:t>
            </a:r>
          </a:p>
        </p:txBody>
      </p:sp>
      <p:sp>
        <p:nvSpPr>
          <p:cNvPr id="32" name="Picture Placeholder 5"/>
          <p:cNvSpPr>
            <a:spLocks noGrp="1"/>
          </p:cNvSpPr>
          <p:nvPr>
            <p:ph type="pic" sz="quarter" idx="25"/>
          </p:nvPr>
        </p:nvSpPr>
        <p:spPr>
          <a:xfrm>
            <a:off x="3733800" y="0"/>
            <a:ext cx="1600200" cy="2108200"/>
          </a:xfrm>
        </p:spPr>
        <p:txBody>
          <a:bodyPr anchor="ctr" anchorCtr="0">
            <a:normAutofit/>
          </a:bodyPr>
          <a:lstStyle>
            <a:lvl1pPr marL="0" indent="0" algn="ctr">
              <a:buNone/>
              <a:defRPr sz="1400"/>
            </a:lvl1pPr>
          </a:lstStyle>
          <a:p>
            <a:r>
              <a:rPr lang="en-US"/>
              <a:t>Click icon to add picture</a:t>
            </a:r>
          </a:p>
        </p:txBody>
      </p:sp>
      <p:sp>
        <p:nvSpPr>
          <p:cNvPr id="33" name="Picture Placeholder 5"/>
          <p:cNvSpPr>
            <a:spLocks noGrp="1"/>
          </p:cNvSpPr>
          <p:nvPr>
            <p:ph type="pic" sz="quarter" idx="26"/>
          </p:nvPr>
        </p:nvSpPr>
        <p:spPr>
          <a:xfrm>
            <a:off x="6934200" y="0"/>
            <a:ext cx="1600200" cy="2108200"/>
          </a:xfrm>
        </p:spPr>
        <p:txBody>
          <a:bodyPr anchor="ctr" anchorCtr="0">
            <a:normAutofit/>
          </a:bodyPr>
          <a:lstStyle>
            <a:lvl1pPr marL="0" indent="0" algn="ctr">
              <a:buNone/>
              <a:defRPr sz="1400"/>
            </a:lvl1pPr>
          </a:lstStyle>
          <a:p>
            <a:r>
              <a:rPr lang="en-US"/>
              <a:t>Click icon to add picture</a:t>
            </a:r>
          </a:p>
        </p:txBody>
      </p:sp>
      <p:sp>
        <p:nvSpPr>
          <p:cNvPr id="34" name="Picture Placeholder 5"/>
          <p:cNvSpPr>
            <a:spLocks noGrp="1"/>
          </p:cNvSpPr>
          <p:nvPr>
            <p:ph type="pic" sz="quarter" idx="27"/>
          </p:nvPr>
        </p:nvSpPr>
        <p:spPr>
          <a:xfrm>
            <a:off x="533400" y="0"/>
            <a:ext cx="1600200" cy="2108200"/>
          </a:xfrm>
        </p:spPr>
        <p:txBody>
          <a:bodyPr anchor="ctr" anchorCtr="0">
            <a:normAutofit/>
          </a:bodyPr>
          <a:lstStyle>
            <a:lvl1pPr marL="0" indent="0" algn="ctr">
              <a:buNone/>
              <a:defRPr sz="1400"/>
            </a:lvl1pPr>
          </a:lstStyle>
          <a:p>
            <a:r>
              <a:rPr lang="en-US"/>
              <a:t>Click icon to add picture</a:t>
            </a:r>
          </a:p>
        </p:txBody>
      </p:sp>
      <p:sp>
        <p:nvSpPr>
          <p:cNvPr id="23" name="Text Placeholder 5"/>
          <p:cNvSpPr>
            <a:spLocks noGrp="1"/>
          </p:cNvSpPr>
          <p:nvPr>
            <p:ph type="body" sz="quarter" idx="28"/>
          </p:nvPr>
        </p:nvSpPr>
        <p:spPr>
          <a:xfrm>
            <a:off x="381000" y="5028653"/>
            <a:ext cx="8382000" cy="1156255"/>
          </a:xfrm>
        </p:spPr>
        <p:txBody>
          <a:bodyPr numCol="2" spcCol="457200">
            <a:normAutofit/>
          </a:bodyPr>
          <a:lstStyle>
            <a:lvl1pPr marL="0" indent="0">
              <a:buNone/>
              <a:defRPr sz="1600"/>
            </a:lvl1pPr>
          </a:lstStyle>
          <a:p>
            <a:pPr lvl="0"/>
            <a:r>
              <a:rPr lang="en-US"/>
              <a:t>Edit Master text styles</a:t>
            </a:r>
          </a:p>
        </p:txBody>
      </p:sp>
      <p:sp>
        <p:nvSpPr>
          <p:cNvPr id="25" name="Text Placeholder 10"/>
          <p:cNvSpPr>
            <a:spLocks noGrp="1"/>
          </p:cNvSpPr>
          <p:nvPr>
            <p:ph type="body" sz="quarter" idx="15" hasCustomPrompt="1"/>
          </p:nvPr>
        </p:nvSpPr>
        <p:spPr>
          <a:xfrm>
            <a:off x="381003" y="4495247"/>
            <a:ext cx="4970228" cy="533400"/>
          </a:xfrm>
        </p:spPr>
        <p:txBody>
          <a:bodyPr>
            <a:noAutofit/>
          </a:bodyPr>
          <a:lstStyle>
            <a:lvl1pPr marL="0" indent="0">
              <a:buNone/>
              <a:defRPr sz="2400">
                <a:latin typeface="Franklin Gothic Medium Cond" panose="020B0606030402020204" pitchFamily="34" charset="0"/>
              </a:defRPr>
            </a:lvl1pPr>
          </a:lstStyle>
          <a:p>
            <a:pPr lvl="0"/>
            <a:r>
              <a:rPr lang="en-US"/>
              <a:t>CLICK TO EDIT</a:t>
            </a:r>
          </a:p>
        </p:txBody>
      </p:sp>
      <p:cxnSp>
        <p:nvCxnSpPr>
          <p:cNvPr id="26" name="Straight Connector 25"/>
          <p:cNvCxnSpPr/>
          <p:nvPr/>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EEA5825A-F9B4-4359-97EF-010885927F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 y="6306050"/>
            <a:ext cx="1032933" cy="555653"/>
          </a:xfrm>
          <a:prstGeom prst="rect">
            <a:avLst/>
          </a:prstGeom>
        </p:spPr>
      </p:pic>
      <p:sp>
        <p:nvSpPr>
          <p:cNvPr id="20" name="TextBox 19">
            <a:extLst>
              <a:ext uri="{FF2B5EF4-FFF2-40B4-BE49-F238E27FC236}">
                <a16:creationId xmlns:a16="http://schemas.microsoft.com/office/drawing/2014/main" id="{CAD1278E-81B3-4A5A-8F77-71295C5C958C}"/>
              </a:ext>
            </a:extLst>
          </p:cNvPr>
          <p:cNvSpPr txBox="1"/>
          <p:nvPr/>
        </p:nvSpPr>
        <p:spPr>
          <a:xfrm>
            <a:off x="1772240" y="6385024"/>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359481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heckerboard Large">
    <p:spTree>
      <p:nvGrpSpPr>
        <p:cNvPr id="1" name=""/>
        <p:cNvGrpSpPr/>
        <p:nvPr/>
      </p:nvGrpSpPr>
      <p:grpSpPr>
        <a:xfrm>
          <a:off x="0" y="0"/>
          <a:ext cx="0" cy="0"/>
          <a:chOff x="0" y="0"/>
          <a:chExt cx="0" cy="0"/>
        </a:xfrm>
      </p:grpSpPr>
      <p:sp>
        <p:nvSpPr>
          <p:cNvPr id="21" name="Picture Placeholder 5"/>
          <p:cNvSpPr>
            <a:spLocks noGrp="1"/>
          </p:cNvSpPr>
          <p:nvPr>
            <p:ph type="pic" sz="quarter" idx="20"/>
          </p:nvPr>
        </p:nvSpPr>
        <p:spPr>
          <a:xfrm>
            <a:off x="4572000" y="177807"/>
            <a:ext cx="2286000" cy="2959100"/>
          </a:xfrm>
        </p:spPr>
        <p:txBody>
          <a:bodyPr anchor="ctr" anchorCtr="0"/>
          <a:lstStyle>
            <a:lvl1pPr marL="0" indent="0" algn="ctr">
              <a:buNone/>
              <a:defRPr/>
            </a:lvl1pPr>
          </a:lstStyle>
          <a:p>
            <a:r>
              <a:rPr lang="en-US"/>
              <a:t>Click icon to add picture</a:t>
            </a:r>
          </a:p>
        </p:txBody>
      </p:sp>
      <p:sp>
        <p:nvSpPr>
          <p:cNvPr id="5" name="Slide Number Placeholder 4"/>
          <p:cNvSpPr>
            <a:spLocks noGrp="1"/>
          </p:cNvSpPr>
          <p:nvPr>
            <p:ph type="sldNum" sz="quarter" idx="12"/>
          </p:nvPr>
        </p:nvSpPr>
        <p:spPr/>
        <p:txBody>
          <a:bodyPr/>
          <a:lstStyle/>
          <a:p>
            <a:fld id="{277E653D-B3FC-4C9C-BF8A-50E2DC340816}" type="slidenum">
              <a:rPr lang="en-US" smtClean="0"/>
              <a:pPr/>
              <a:t>‹#›</a:t>
            </a:fld>
            <a:endParaRPr lang="en-US"/>
          </a:p>
        </p:txBody>
      </p:sp>
      <p:sp>
        <p:nvSpPr>
          <p:cNvPr id="12" name="Picture Placeholder 5"/>
          <p:cNvSpPr>
            <a:spLocks noGrp="1"/>
          </p:cNvSpPr>
          <p:nvPr>
            <p:ph type="pic" sz="quarter" idx="14"/>
          </p:nvPr>
        </p:nvSpPr>
        <p:spPr>
          <a:xfrm>
            <a:off x="2286000" y="177807"/>
            <a:ext cx="2286000" cy="2959100"/>
          </a:xfrm>
        </p:spPr>
        <p:txBody>
          <a:bodyPr anchor="ctr" anchorCtr="0"/>
          <a:lstStyle>
            <a:lvl1pPr marL="0" indent="0" algn="ctr">
              <a:buNone/>
              <a:defRPr/>
            </a:lvl1pPr>
          </a:lstStyle>
          <a:p>
            <a:r>
              <a:rPr lang="en-US"/>
              <a:t>Click icon to add picture</a:t>
            </a:r>
          </a:p>
        </p:txBody>
      </p:sp>
      <p:sp>
        <p:nvSpPr>
          <p:cNvPr id="22" name="Picture Placeholder 5"/>
          <p:cNvSpPr>
            <a:spLocks noGrp="1"/>
          </p:cNvSpPr>
          <p:nvPr>
            <p:ph type="pic" sz="quarter" idx="21"/>
          </p:nvPr>
        </p:nvSpPr>
        <p:spPr>
          <a:xfrm>
            <a:off x="6858000" y="177807"/>
            <a:ext cx="2286000" cy="2959100"/>
          </a:xfrm>
        </p:spPr>
        <p:txBody>
          <a:bodyPr anchor="ctr" anchorCtr="0"/>
          <a:lstStyle>
            <a:lvl1pPr marL="0" indent="0" algn="ctr">
              <a:buNone/>
              <a:defRPr/>
            </a:lvl1pPr>
          </a:lstStyle>
          <a:p>
            <a:r>
              <a:rPr lang="en-US"/>
              <a:t>Click icon to add picture</a:t>
            </a:r>
          </a:p>
        </p:txBody>
      </p:sp>
      <p:sp>
        <p:nvSpPr>
          <p:cNvPr id="24" name="Picture Placeholder 5"/>
          <p:cNvSpPr>
            <a:spLocks noGrp="1"/>
          </p:cNvSpPr>
          <p:nvPr>
            <p:ph type="pic" sz="quarter" idx="22"/>
          </p:nvPr>
        </p:nvSpPr>
        <p:spPr>
          <a:xfrm>
            <a:off x="0" y="177807"/>
            <a:ext cx="2286000" cy="2959100"/>
          </a:xfrm>
        </p:spPr>
        <p:txBody>
          <a:bodyPr anchor="ctr" anchorCtr="0"/>
          <a:lstStyle>
            <a:lvl1pPr marL="0" indent="0" algn="ctr">
              <a:buNone/>
              <a:defRPr/>
            </a:lvl1pPr>
          </a:lstStyle>
          <a:p>
            <a:r>
              <a:rPr lang="en-US"/>
              <a:t>Click icon to add picture</a:t>
            </a:r>
          </a:p>
        </p:txBody>
      </p:sp>
      <p:sp>
        <p:nvSpPr>
          <p:cNvPr id="25" name="Picture Placeholder 5"/>
          <p:cNvSpPr>
            <a:spLocks noGrp="1"/>
          </p:cNvSpPr>
          <p:nvPr>
            <p:ph type="pic" sz="quarter" idx="23"/>
          </p:nvPr>
        </p:nvSpPr>
        <p:spPr>
          <a:xfrm>
            <a:off x="4572000" y="3187703"/>
            <a:ext cx="2286000" cy="2959100"/>
          </a:xfrm>
        </p:spPr>
        <p:txBody>
          <a:bodyPr anchor="ctr" anchorCtr="0"/>
          <a:lstStyle>
            <a:lvl1pPr marL="0" indent="0" algn="ctr">
              <a:buNone/>
              <a:defRPr/>
            </a:lvl1pPr>
          </a:lstStyle>
          <a:p>
            <a:r>
              <a:rPr lang="en-US"/>
              <a:t>Click icon to add picture</a:t>
            </a:r>
          </a:p>
        </p:txBody>
      </p:sp>
      <p:sp>
        <p:nvSpPr>
          <p:cNvPr id="26" name="Picture Placeholder 5"/>
          <p:cNvSpPr>
            <a:spLocks noGrp="1"/>
          </p:cNvSpPr>
          <p:nvPr>
            <p:ph type="pic" sz="quarter" idx="24"/>
          </p:nvPr>
        </p:nvSpPr>
        <p:spPr>
          <a:xfrm>
            <a:off x="2286000" y="3187703"/>
            <a:ext cx="2286000" cy="2959100"/>
          </a:xfrm>
        </p:spPr>
        <p:txBody>
          <a:bodyPr anchor="ctr" anchorCtr="0"/>
          <a:lstStyle>
            <a:lvl1pPr marL="0" indent="0" algn="ctr">
              <a:buNone/>
              <a:defRPr/>
            </a:lvl1pPr>
          </a:lstStyle>
          <a:p>
            <a:r>
              <a:rPr lang="en-US"/>
              <a:t>Click icon to add picture</a:t>
            </a:r>
          </a:p>
        </p:txBody>
      </p:sp>
      <p:sp>
        <p:nvSpPr>
          <p:cNvPr id="27" name="Picture Placeholder 5"/>
          <p:cNvSpPr>
            <a:spLocks noGrp="1"/>
          </p:cNvSpPr>
          <p:nvPr>
            <p:ph type="pic" sz="quarter" idx="25"/>
          </p:nvPr>
        </p:nvSpPr>
        <p:spPr>
          <a:xfrm>
            <a:off x="6858000" y="3187703"/>
            <a:ext cx="2286000" cy="2959100"/>
          </a:xfrm>
        </p:spPr>
        <p:txBody>
          <a:bodyPr anchor="ctr" anchorCtr="0"/>
          <a:lstStyle>
            <a:lvl1pPr marL="0" indent="0" algn="ctr">
              <a:buNone/>
              <a:defRPr/>
            </a:lvl1pPr>
          </a:lstStyle>
          <a:p>
            <a:r>
              <a:rPr lang="en-US"/>
              <a:t>Click icon to add picture</a:t>
            </a:r>
          </a:p>
        </p:txBody>
      </p:sp>
      <p:sp>
        <p:nvSpPr>
          <p:cNvPr id="28" name="Picture Placeholder 5"/>
          <p:cNvSpPr>
            <a:spLocks noGrp="1"/>
          </p:cNvSpPr>
          <p:nvPr>
            <p:ph type="pic" sz="quarter" idx="26"/>
          </p:nvPr>
        </p:nvSpPr>
        <p:spPr>
          <a:xfrm>
            <a:off x="0" y="3187703"/>
            <a:ext cx="2286000" cy="2959100"/>
          </a:xfrm>
        </p:spPr>
        <p:txBody>
          <a:bodyPr anchor="ctr" anchorCtr="0"/>
          <a:lstStyle>
            <a:lvl1pPr marL="0" indent="0" algn="ctr">
              <a:buNone/>
              <a:defRPr/>
            </a:lvl1pPr>
          </a:lstStyle>
          <a:p>
            <a:r>
              <a:rPr lang="en-US"/>
              <a:t>Click icon to add picture</a:t>
            </a:r>
          </a:p>
        </p:txBody>
      </p:sp>
      <p:cxnSp>
        <p:nvCxnSpPr>
          <p:cNvPr id="14" name="Straight Connector 13"/>
          <p:cNvCxnSpPr/>
          <p:nvPr/>
        </p:nvCxnSpPr>
        <p:spPr>
          <a:xfrm>
            <a:off x="304800" y="6146800"/>
            <a:ext cx="861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7"/>
            <a:ext cx="9144000" cy="1397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p:cNvSpPr/>
          <p:nvPr/>
        </p:nvSpPr>
        <p:spPr>
          <a:xfrm>
            <a:off x="0" y="6203957"/>
            <a:ext cx="9144000" cy="139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B9F2A3A7-4E53-4F97-B69C-D8BFE1316E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1" y="6372849"/>
            <a:ext cx="908756" cy="488854"/>
          </a:xfrm>
          <a:prstGeom prst="rect">
            <a:avLst/>
          </a:prstGeom>
        </p:spPr>
      </p:pic>
      <p:sp>
        <p:nvSpPr>
          <p:cNvPr id="16" name="TextBox 15">
            <a:extLst>
              <a:ext uri="{FF2B5EF4-FFF2-40B4-BE49-F238E27FC236}">
                <a16:creationId xmlns:a16="http://schemas.microsoft.com/office/drawing/2014/main" id="{96AE4A49-3C9B-43B8-9FB0-8481A66A1C00}"/>
              </a:ext>
            </a:extLst>
          </p:cNvPr>
          <p:cNvSpPr txBox="1"/>
          <p:nvPr/>
        </p:nvSpPr>
        <p:spPr>
          <a:xfrm>
            <a:off x="1772240" y="6385024"/>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379837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eople">
    <p:spTree>
      <p:nvGrpSpPr>
        <p:cNvPr id="1" name=""/>
        <p:cNvGrpSpPr/>
        <p:nvPr/>
      </p:nvGrpSpPr>
      <p:grpSpPr>
        <a:xfrm>
          <a:off x="0" y="0"/>
          <a:ext cx="0" cy="0"/>
          <a:chOff x="0" y="0"/>
          <a:chExt cx="0" cy="0"/>
        </a:xfrm>
      </p:grpSpPr>
      <p:sp>
        <p:nvSpPr>
          <p:cNvPr id="13" name="Rectangle 12"/>
          <p:cNvSpPr/>
          <p:nvPr/>
        </p:nvSpPr>
        <p:spPr>
          <a:xfrm>
            <a:off x="6477000" y="1437652"/>
            <a:ext cx="2209800" cy="304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2" name="Rectangle 11"/>
          <p:cNvSpPr/>
          <p:nvPr/>
        </p:nvSpPr>
        <p:spPr>
          <a:xfrm>
            <a:off x="3505200" y="1437652"/>
            <a:ext cx="2209800" cy="304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 name="Rectangle 2"/>
          <p:cNvSpPr/>
          <p:nvPr/>
        </p:nvSpPr>
        <p:spPr>
          <a:xfrm>
            <a:off x="457200" y="1437652"/>
            <a:ext cx="2209800" cy="304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277E653D-B3FC-4C9C-BF8A-50E2DC340816}" type="slidenum">
              <a:rPr lang="en-US" smtClean="0"/>
              <a:pPr/>
              <a:t>‹#›</a:t>
            </a:fld>
            <a:endParaRPr lang="en-US"/>
          </a:p>
        </p:txBody>
      </p:sp>
      <p:sp>
        <p:nvSpPr>
          <p:cNvPr id="10" name="Picture Placeholder 9"/>
          <p:cNvSpPr>
            <a:spLocks noGrp="1"/>
          </p:cNvSpPr>
          <p:nvPr>
            <p:ph type="pic" sz="quarter" idx="14"/>
          </p:nvPr>
        </p:nvSpPr>
        <p:spPr>
          <a:xfrm>
            <a:off x="533403" y="1539252"/>
            <a:ext cx="2046111" cy="2830285"/>
          </a:xfrm>
        </p:spPr>
        <p:txBody>
          <a:bodyPr anchor="ctr" anchorCtr="0"/>
          <a:lstStyle>
            <a:lvl1pPr marL="0" indent="0" algn="ctr">
              <a:buNone/>
              <a:defRPr/>
            </a:lvl1pPr>
          </a:lstStyle>
          <a:p>
            <a:r>
              <a:rPr lang="en-US"/>
              <a:t>Click icon to add picture</a:t>
            </a:r>
          </a:p>
        </p:txBody>
      </p:sp>
      <p:sp>
        <p:nvSpPr>
          <p:cNvPr id="9" name="Picture Placeholder 9"/>
          <p:cNvSpPr>
            <a:spLocks noGrp="1"/>
          </p:cNvSpPr>
          <p:nvPr>
            <p:ph type="pic" sz="quarter" idx="15"/>
          </p:nvPr>
        </p:nvSpPr>
        <p:spPr>
          <a:xfrm>
            <a:off x="3581403" y="1539252"/>
            <a:ext cx="2046111" cy="2830285"/>
          </a:xfrm>
        </p:spPr>
        <p:txBody>
          <a:bodyPr anchor="ctr" anchorCtr="0"/>
          <a:lstStyle>
            <a:lvl1pPr marL="0" indent="0" algn="ctr">
              <a:buNone/>
              <a:defRPr/>
            </a:lvl1pPr>
          </a:lstStyle>
          <a:p>
            <a:r>
              <a:rPr lang="en-US"/>
              <a:t>Click icon to add picture</a:t>
            </a:r>
          </a:p>
        </p:txBody>
      </p:sp>
      <p:sp>
        <p:nvSpPr>
          <p:cNvPr id="11" name="Picture Placeholder 9"/>
          <p:cNvSpPr>
            <a:spLocks noGrp="1"/>
          </p:cNvSpPr>
          <p:nvPr>
            <p:ph type="pic" sz="quarter" idx="16"/>
          </p:nvPr>
        </p:nvSpPr>
        <p:spPr>
          <a:xfrm>
            <a:off x="6553203" y="1539252"/>
            <a:ext cx="2046111" cy="2830285"/>
          </a:xfrm>
        </p:spPr>
        <p:txBody>
          <a:bodyPr anchor="ctr" anchorCtr="0"/>
          <a:lstStyle>
            <a:lvl1pPr marL="0" indent="0" algn="ctr">
              <a:buNone/>
              <a:defRPr/>
            </a:lvl1pPr>
          </a:lstStyle>
          <a:p>
            <a:r>
              <a:rPr lang="en-US"/>
              <a:t>Click icon to add picture</a:t>
            </a:r>
          </a:p>
        </p:txBody>
      </p:sp>
      <p:sp>
        <p:nvSpPr>
          <p:cNvPr id="18" name="Text Placeholder 17"/>
          <p:cNvSpPr>
            <a:spLocks noGrp="1"/>
          </p:cNvSpPr>
          <p:nvPr>
            <p:ph type="body" sz="quarter" idx="17" hasCustomPrompt="1"/>
          </p:nvPr>
        </p:nvSpPr>
        <p:spPr>
          <a:xfrm>
            <a:off x="304800" y="4633185"/>
            <a:ext cx="24384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 TO</a:t>
            </a:r>
          </a:p>
        </p:txBody>
      </p:sp>
      <p:sp>
        <p:nvSpPr>
          <p:cNvPr id="20" name="Text Placeholder 19"/>
          <p:cNvSpPr>
            <a:spLocks noGrp="1"/>
          </p:cNvSpPr>
          <p:nvPr>
            <p:ph type="body" sz="quarter" idx="18"/>
          </p:nvPr>
        </p:nvSpPr>
        <p:spPr>
          <a:xfrm>
            <a:off x="304800" y="5060788"/>
            <a:ext cx="2438400" cy="1117600"/>
          </a:xfrm>
        </p:spPr>
        <p:txBody>
          <a:bodyPr>
            <a:normAutofit/>
          </a:bodyPr>
          <a:lstStyle>
            <a:lvl1pPr marL="0" indent="0" algn="ctr">
              <a:buNone/>
              <a:defRPr sz="1400"/>
            </a:lvl1pPr>
          </a:lstStyle>
          <a:p>
            <a:pPr lvl="0"/>
            <a:r>
              <a:rPr lang="en-US"/>
              <a:t>Edit Master text styles</a:t>
            </a:r>
          </a:p>
        </p:txBody>
      </p:sp>
      <p:cxnSp>
        <p:nvCxnSpPr>
          <p:cNvPr id="22" name="Straight Connector 21"/>
          <p:cNvCxnSpPr/>
          <p:nvPr/>
        </p:nvCxnSpPr>
        <p:spPr>
          <a:xfrm>
            <a:off x="3095625" y="1295400"/>
            <a:ext cx="0" cy="477520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0" y="1295400"/>
            <a:ext cx="0" cy="477520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17"/>
          <p:cNvSpPr>
            <a:spLocks noGrp="1"/>
          </p:cNvSpPr>
          <p:nvPr>
            <p:ph type="body" sz="quarter" idx="19" hasCustomPrompt="1"/>
          </p:nvPr>
        </p:nvSpPr>
        <p:spPr>
          <a:xfrm>
            <a:off x="3429000" y="4633185"/>
            <a:ext cx="23622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 TO</a:t>
            </a:r>
          </a:p>
        </p:txBody>
      </p:sp>
      <p:sp>
        <p:nvSpPr>
          <p:cNvPr id="28" name="Text Placeholder 19"/>
          <p:cNvSpPr>
            <a:spLocks noGrp="1"/>
          </p:cNvSpPr>
          <p:nvPr>
            <p:ph type="body" sz="quarter" idx="20"/>
          </p:nvPr>
        </p:nvSpPr>
        <p:spPr>
          <a:xfrm>
            <a:off x="3429000" y="5060788"/>
            <a:ext cx="2362200" cy="1117600"/>
          </a:xfrm>
        </p:spPr>
        <p:txBody>
          <a:bodyPr>
            <a:normAutofit/>
          </a:bodyPr>
          <a:lstStyle>
            <a:lvl1pPr marL="0" indent="0" algn="ctr">
              <a:buNone/>
              <a:defRPr sz="1400"/>
            </a:lvl1pPr>
          </a:lstStyle>
          <a:p>
            <a:pPr lvl="0"/>
            <a:r>
              <a:rPr lang="en-US"/>
              <a:t>Edit Master text styles</a:t>
            </a:r>
          </a:p>
        </p:txBody>
      </p:sp>
      <p:sp>
        <p:nvSpPr>
          <p:cNvPr id="29" name="Text Placeholder 17"/>
          <p:cNvSpPr>
            <a:spLocks noGrp="1"/>
          </p:cNvSpPr>
          <p:nvPr>
            <p:ph type="body" sz="quarter" idx="21" hasCustomPrompt="1"/>
          </p:nvPr>
        </p:nvSpPr>
        <p:spPr>
          <a:xfrm>
            <a:off x="6400800" y="4633185"/>
            <a:ext cx="23622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 TO</a:t>
            </a:r>
          </a:p>
        </p:txBody>
      </p:sp>
      <p:sp>
        <p:nvSpPr>
          <p:cNvPr id="30" name="Text Placeholder 19"/>
          <p:cNvSpPr>
            <a:spLocks noGrp="1"/>
          </p:cNvSpPr>
          <p:nvPr>
            <p:ph type="body" sz="quarter" idx="22"/>
          </p:nvPr>
        </p:nvSpPr>
        <p:spPr>
          <a:xfrm>
            <a:off x="6400800" y="5060788"/>
            <a:ext cx="2362200" cy="1117600"/>
          </a:xfrm>
        </p:spPr>
        <p:txBody>
          <a:bodyPr>
            <a:normAutofit/>
          </a:bodyPr>
          <a:lstStyle>
            <a:lvl1pPr marL="0" indent="0" algn="ctr">
              <a:buNone/>
              <a:defRPr sz="1400"/>
            </a:lvl1pPr>
          </a:lstStyle>
          <a:p>
            <a:pPr lvl="0"/>
            <a:r>
              <a:rPr lang="en-US"/>
              <a:t>Edit Master text styles</a:t>
            </a:r>
          </a:p>
        </p:txBody>
      </p:sp>
      <p:sp>
        <p:nvSpPr>
          <p:cNvPr id="14" name="Title 13"/>
          <p:cNvSpPr>
            <a:spLocks noGrp="1"/>
          </p:cNvSpPr>
          <p:nvPr>
            <p:ph type="title"/>
          </p:nvPr>
        </p:nvSpPr>
        <p:spPr/>
        <p:txBody>
          <a:bodyPr/>
          <a:lstStyle/>
          <a:p>
            <a:r>
              <a:rPr lang="en-US"/>
              <a:t>Click to edit Master title style</a:t>
            </a:r>
          </a:p>
        </p:txBody>
      </p:sp>
      <p:cxnSp>
        <p:nvCxnSpPr>
          <p:cNvPr id="25" name="Straight Connector 24"/>
          <p:cNvCxnSpPr/>
          <p:nvPr/>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85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People">
    <p:spTree>
      <p:nvGrpSpPr>
        <p:cNvPr id="1" name=""/>
        <p:cNvGrpSpPr/>
        <p:nvPr/>
      </p:nvGrpSpPr>
      <p:grpSpPr>
        <a:xfrm>
          <a:off x="0" y="0"/>
          <a:ext cx="0" cy="0"/>
          <a:chOff x="0" y="0"/>
          <a:chExt cx="0" cy="0"/>
        </a:xfrm>
      </p:grpSpPr>
      <p:sp>
        <p:nvSpPr>
          <p:cNvPr id="6" name="Rectangle 5"/>
          <p:cNvSpPr/>
          <p:nvPr/>
        </p:nvSpPr>
        <p:spPr>
          <a:xfrm>
            <a:off x="4572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4" name="Rectangle 33"/>
          <p:cNvSpPr/>
          <p:nvPr/>
        </p:nvSpPr>
        <p:spPr>
          <a:xfrm>
            <a:off x="26416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8" name="Rectangle 37"/>
          <p:cNvSpPr/>
          <p:nvPr/>
        </p:nvSpPr>
        <p:spPr>
          <a:xfrm>
            <a:off x="48260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42" name="Rectangle 41"/>
          <p:cNvSpPr/>
          <p:nvPr/>
        </p:nvSpPr>
        <p:spPr>
          <a:xfrm>
            <a:off x="70104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6" name="Picture Placeholder 15"/>
          <p:cNvSpPr>
            <a:spLocks noGrp="1"/>
          </p:cNvSpPr>
          <p:nvPr>
            <p:ph type="pic" sz="quarter" idx="13"/>
          </p:nvPr>
        </p:nvSpPr>
        <p:spPr>
          <a:xfrm>
            <a:off x="533400" y="1511300"/>
            <a:ext cx="1524000" cy="2133600"/>
          </a:xfrm>
        </p:spPr>
        <p:txBody>
          <a:bodyPr>
            <a:normAutofit/>
          </a:bodyPr>
          <a:lstStyle>
            <a:lvl1pPr marL="0" indent="0">
              <a:buNone/>
              <a:defRPr sz="1600"/>
            </a:lvl1pPr>
          </a:lstStyle>
          <a:p>
            <a:r>
              <a:rPr lang="en-US"/>
              <a:t>Click icon to add picture</a:t>
            </a:r>
          </a:p>
        </p:txBody>
      </p:sp>
      <p:sp>
        <p:nvSpPr>
          <p:cNvPr id="22" name="Text Placeholder 20"/>
          <p:cNvSpPr>
            <a:spLocks noGrp="1"/>
          </p:cNvSpPr>
          <p:nvPr>
            <p:ph type="body" sz="quarter" idx="18"/>
          </p:nvPr>
        </p:nvSpPr>
        <p:spPr>
          <a:xfrm>
            <a:off x="342900" y="4660907"/>
            <a:ext cx="1943101" cy="1530351"/>
          </a:xfrm>
        </p:spPr>
        <p:txBody>
          <a:bodyPr>
            <a:normAutofit/>
          </a:bodyPr>
          <a:lstStyle>
            <a:lvl1pPr marL="0" indent="0" algn="l">
              <a:buNone/>
              <a:defRPr sz="1400"/>
            </a:lvl1pPr>
          </a:lstStyle>
          <a:p>
            <a:pPr lvl="0"/>
            <a:r>
              <a:rPr lang="en-US"/>
              <a:t>Edit Master text styles</a:t>
            </a:r>
          </a:p>
        </p:txBody>
      </p:sp>
      <p:sp>
        <p:nvSpPr>
          <p:cNvPr id="26" name="Text Placeholder 25"/>
          <p:cNvSpPr>
            <a:spLocks noGrp="1"/>
          </p:cNvSpPr>
          <p:nvPr>
            <p:ph type="body" sz="quarter" idx="21" hasCustomPrompt="1"/>
          </p:nvPr>
        </p:nvSpPr>
        <p:spPr>
          <a:xfrm>
            <a:off x="342899"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27" name="Text Placeholder 25"/>
          <p:cNvSpPr>
            <a:spLocks noGrp="1"/>
          </p:cNvSpPr>
          <p:nvPr>
            <p:ph type="body" sz="quarter" idx="22" hasCustomPrompt="1"/>
          </p:nvPr>
        </p:nvSpPr>
        <p:spPr>
          <a:xfrm>
            <a:off x="342899"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36" name="Picture Placeholder 15"/>
          <p:cNvSpPr>
            <a:spLocks noGrp="1"/>
          </p:cNvSpPr>
          <p:nvPr>
            <p:ph type="pic" sz="quarter" idx="23"/>
          </p:nvPr>
        </p:nvSpPr>
        <p:spPr>
          <a:xfrm>
            <a:off x="2717800" y="1511300"/>
            <a:ext cx="1524000" cy="2133600"/>
          </a:xfrm>
        </p:spPr>
        <p:txBody>
          <a:bodyPr>
            <a:normAutofit/>
          </a:bodyPr>
          <a:lstStyle>
            <a:lvl1pPr marL="0" indent="0">
              <a:buNone/>
              <a:defRPr sz="1600"/>
            </a:lvl1pPr>
          </a:lstStyle>
          <a:p>
            <a:r>
              <a:rPr lang="en-US"/>
              <a:t>Click icon to add picture</a:t>
            </a:r>
          </a:p>
        </p:txBody>
      </p:sp>
      <p:sp>
        <p:nvSpPr>
          <p:cNvPr id="40" name="Picture Placeholder 15"/>
          <p:cNvSpPr>
            <a:spLocks noGrp="1"/>
          </p:cNvSpPr>
          <p:nvPr>
            <p:ph type="pic" sz="quarter" idx="24"/>
          </p:nvPr>
        </p:nvSpPr>
        <p:spPr>
          <a:xfrm>
            <a:off x="4902200" y="1511300"/>
            <a:ext cx="1524000" cy="2133600"/>
          </a:xfrm>
        </p:spPr>
        <p:txBody>
          <a:bodyPr>
            <a:normAutofit/>
          </a:bodyPr>
          <a:lstStyle>
            <a:lvl1pPr marL="0" indent="0">
              <a:buNone/>
              <a:defRPr sz="1600"/>
            </a:lvl1pPr>
          </a:lstStyle>
          <a:p>
            <a:r>
              <a:rPr lang="en-US"/>
              <a:t>Click icon to add picture</a:t>
            </a:r>
          </a:p>
        </p:txBody>
      </p:sp>
      <p:sp>
        <p:nvSpPr>
          <p:cNvPr id="44" name="Picture Placeholder 15"/>
          <p:cNvSpPr>
            <a:spLocks noGrp="1"/>
          </p:cNvSpPr>
          <p:nvPr>
            <p:ph type="pic" sz="quarter" idx="25"/>
          </p:nvPr>
        </p:nvSpPr>
        <p:spPr>
          <a:xfrm>
            <a:off x="7086600" y="1511300"/>
            <a:ext cx="1524000" cy="2133600"/>
          </a:xfrm>
        </p:spPr>
        <p:txBody>
          <a:bodyPr>
            <a:normAutofit/>
          </a:bodyPr>
          <a:lstStyle>
            <a:lvl1pPr marL="0" indent="0">
              <a:buNone/>
              <a:defRPr sz="1600"/>
            </a:lvl1pPr>
          </a:lstStyle>
          <a:p>
            <a:r>
              <a:rPr lang="en-US"/>
              <a:t>Click icon to add picture</a:t>
            </a:r>
          </a:p>
        </p:txBody>
      </p:sp>
      <p:cxnSp>
        <p:nvCxnSpPr>
          <p:cNvPr id="46" name="Straight Connector 45"/>
          <p:cNvCxnSpPr/>
          <p:nvPr/>
        </p:nvCxnSpPr>
        <p:spPr>
          <a:xfrm>
            <a:off x="2362200" y="1409700"/>
            <a:ext cx="0" cy="467360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572000" y="1409700"/>
            <a:ext cx="0" cy="467360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753225" y="1409700"/>
            <a:ext cx="0" cy="467360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70" name="Text Placeholder 20"/>
          <p:cNvSpPr>
            <a:spLocks noGrp="1"/>
          </p:cNvSpPr>
          <p:nvPr>
            <p:ph type="body" sz="quarter" idx="26"/>
          </p:nvPr>
        </p:nvSpPr>
        <p:spPr>
          <a:xfrm>
            <a:off x="2514605" y="4660907"/>
            <a:ext cx="1904999" cy="1530351"/>
          </a:xfrm>
        </p:spPr>
        <p:txBody>
          <a:bodyPr>
            <a:normAutofit/>
          </a:bodyPr>
          <a:lstStyle>
            <a:lvl1pPr marL="0" indent="0" algn="l">
              <a:buNone/>
              <a:defRPr sz="1400"/>
            </a:lvl1pPr>
          </a:lstStyle>
          <a:p>
            <a:pPr lvl="0"/>
            <a:r>
              <a:rPr lang="en-US"/>
              <a:t>Edit Master text styles</a:t>
            </a:r>
          </a:p>
        </p:txBody>
      </p:sp>
      <p:sp>
        <p:nvSpPr>
          <p:cNvPr id="71" name="Text Placeholder 25"/>
          <p:cNvSpPr>
            <a:spLocks noGrp="1"/>
          </p:cNvSpPr>
          <p:nvPr>
            <p:ph type="body" sz="quarter" idx="27" hasCustomPrompt="1"/>
          </p:nvPr>
        </p:nvSpPr>
        <p:spPr>
          <a:xfrm>
            <a:off x="2514600"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72" name="Text Placeholder 25"/>
          <p:cNvSpPr>
            <a:spLocks noGrp="1"/>
          </p:cNvSpPr>
          <p:nvPr>
            <p:ph type="body" sz="quarter" idx="28" hasCustomPrompt="1"/>
          </p:nvPr>
        </p:nvSpPr>
        <p:spPr>
          <a:xfrm>
            <a:off x="2514600"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3" name="Text Placeholder 20"/>
          <p:cNvSpPr>
            <a:spLocks noGrp="1"/>
          </p:cNvSpPr>
          <p:nvPr>
            <p:ph type="body" sz="quarter" idx="29"/>
          </p:nvPr>
        </p:nvSpPr>
        <p:spPr>
          <a:xfrm>
            <a:off x="4724405" y="4660907"/>
            <a:ext cx="1904999" cy="1530351"/>
          </a:xfrm>
        </p:spPr>
        <p:txBody>
          <a:bodyPr>
            <a:normAutofit/>
          </a:bodyPr>
          <a:lstStyle>
            <a:lvl1pPr marL="0" indent="0" algn="l">
              <a:buNone/>
              <a:defRPr sz="1400"/>
            </a:lvl1pPr>
          </a:lstStyle>
          <a:p>
            <a:pPr lvl="0"/>
            <a:r>
              <a:rPr lang="en-US"/>
              <a:t>Edit Master text styles</a:t>
            </a:r>
          </a:p>
        </p:txBody>
      </p:sp>
      <p:sp>
        <p:nvSpPr>
          <p:cNvPr id="74" name="Text Placeholder 25"/>
          <p:cNvSpPr>
            <a:spLocks noGrp="1"/>
          </p:cNvSpPr>
          <p:nvPr>
            <p:ph type="body" sz="quarter" idx="30" hasCustomPrompt="1"/>
          </p:nvPr>
        </p:nvSpPr>
        <p:spPr>
          <a:xfrm>
            <a:off x="4724400"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75" name="Text Placeholder 25"/>
          <p:cNvSpPr>
            <a:spLocks noGrp="1"/>
          </p:cNvSpPr>
          <p:nvPr>
            <p:ph type="body" sz="quarter" idx="31" hasCustomPrompt="1"/>
          </p:nvPr>
        </p:nvSpPr>
        <p:spPr>
          <a:xfrm>
            <a:off x="4724400"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6" name="Text Placeholder 20"/>
          <p:cNvSpPr>
            <a:spLocks noGrp="1"/>
          </p:cNvSpPr>
          <p:nvPr>
            <p:ph type="body" sz="quarter" idx="32"/>
          </p:nvPr>
        </p:nvSpPr>
        <p:spPr>
          <a:xfrm>
            <a:off x="6886579" y="4660907"/>
            <a:ext cx="1904999" cy="1530351"/>
          </a:xfrm>
        </p:spPr>
        <p:txBody>
          <a:bodyPr>
            <a:normAutofit/>
          </a:bodyPr>
          <a:lstStyle>
            <a:lvl1pPr marL="0" indent="0" algn="l">
              <a:buNone/>
              <a:defRPr sz="1400"/>
            </a:lvl1pPr>
          </a:lstStyle>
          <a:p>
            <a:pPr lvl="0"/>
            <a:r>
              <a:rPr lang="en-US"/>
              <a:t>Edit Master text styles</a:t>
            </a:r>
          </a:p>
        </p:txBody>
      </p:sp>
      <p:sp>
        <p:nvSpPr>
          <p:cNvPr id="77" name="Text Placeholder 25"/>
          <p:cNvSpPr>
            <a:spLocks noGrp="1"/>
          </p:cNvSpPr>
          <p:nvPr>
            <p:ph type="body" sz="quarter" idx="33" hasCustomPrompt="1"/>
          </p:nvPr>
        </p:nvSpPr>
        <p:spPr>
          <a:xfrm>
            <a:off x="6886576"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78" name="Text Placeholder 25"/>
          <p:cNvSpPr>
            <a:spLocks noGrp="1"/>
          </p:cNvSpPr>
          <p:nvPr>
            <p:ph type="body" sz="quarter" idx="34" hasCustomPrompt="1"/>
          </p:nvPr>
        </p:nvSpPr>
        <p:spPr>
          <a:xfrm>
            <a:off x="6886576"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 name="Slide Number Placeholder 6"/>
          <p:cNvSpPr>
            <a:spLocks noGrp="1"/>
          </p:cNvSpPr>
          <p:nvPr>
            <p:ph type="sldNum" sz="quarter" idx="35"/>
          </p:nvPr>
        </p:nvSpPr>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35" name="Straight Connector 34"/>
          <p:cNvCxnSpPr/>
          <p:nvPr/>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06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bject with Intr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277E653D-B3FC-4C9C-BF8A-50E2DC340816}" type="slidenum">
              <a:rPr lang="en-US" smtClean="0"/>
              <a:pPr/>
              <a:t>‹#›</a:t>
            </a:fld>
            <a:endParaRPr lang="en-US"/>
          </a:p>
        </p:txBody>
      </p:sp>
      <p:cxnSp>
        <p:nvCxnSpPr>
          <p:cNvPr id="8" name="Straight Connector 7"/>
          <p:cNvCxnSpPr/>
          <p:nvPr/>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3"/>
          </p:nvPr>
        </p:nvSpPr>
        <p:spPr>
          <a:xfrm>
            <a:off x="457200" y="1397005"/>
            <a:ext cx="8229600" cy="673100"/>
          </a:xfrm>
        </p:spPr>
        <p:txBody>
          <a:bodyPr>
            <a:noAutofit/>
          </a:bodyPr>
          <a:lstStyle>
            <a:lvl1pPr marL="0" indent="0">
              <a:buNone/>
              <a:defRPr sz="2000"/>
            </a:lvl1pPr>
          </a:lstStyle>
          <a:p>
            <a:pPr lvl="0"/>
            <a:r>
              <a:rPr lang="en-US"/>
              <a:t>Edit Master text styles</a:t>
            </a:r>
          </a:p>
        </p:txBody>
      </p:sp>
      <p:sp>
        <p:nvSpPr>
          <p:cNvPr id="7" name="Content Placeholder 6"/>
          <p:cNvSpPr>
            <a:spLocks noGrp="1"/>
          </p:cNvSpPr>
          <p:nvPr>
            <p:ph sz="quarter" idx="14"/>
          </p:nvPr>
        </p:nvSpPr>
        <p:spPr>
          <a:xfrm>
            <a:off x="457200" y="2070107"/>
            <a:ext cx="8229600" cy="3975100"/>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3568711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 People Summary">
    <p:spTree>
      <p:nvGrpSpPr>
        <p:cNvPr id="1" name=""/>
        <p:cNvGrpSpPr/>
        <p:nvPr/>
      </p:nvGrpSpPr>
      <p:grpSpPr>
        <a:xfrm>
          <a:off x="0" y="0"/>
          <a:ext cx="0" cy="0"/>
          <a:chOff x="0" y="0"/>
          <a:chExt cx="0" cy="0"/>
        </a:xfrm>
      </p:grpSpPr>
      <p:sp>
        <p:nvSpPr>
          <p:cNvPr id="6" name="Rectangle 5"/>
          <p:cNvSpPr/>
          <p:nvPr/>
        </p:nvSpPr>
        <p:spPr>
          <a:xfrm>
            <a:off x="3810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4" name="Rectangle 33"/>
          <p:cNvSpPr/>
          <p:nvPr/>
        </p:nvSpPr>
        <p:spPr>
          <a:xfrm>
            <a:off x="25146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8" name="Rectangle 37"/>
          <p:cNvSpPr/>
          <p:nvPr/>
        </p:nvSpPr>
        <p:spPr>
          <a:xfrm>
            <a:off x="46482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42" name="Rectangle 41"/>
          <p:cNvSpPr/>
          <p:nvPr/>
        </p:nvSpPr>
        <p:spPr>
          <a:xfrm>
            <a:off x="67818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6" name="Picture Placeholder 15"/>
          <p:cNvSpPr>
            <a:spLocks noGrp="1"/>
          </p:cNvSpPr>
          <p:nvPr>
            <p:ph type="pic" sz="quarter" idx="13"/>
          </p:nvPr>
        </p:nvSpPr>
        <p:spPr>
          <a:xfrm>
            <a:off x="474519" y="1545599"/>
            <a:ext cx="1870364" cy="3157728"/>
          </a:xfrm>
        </p:spPr>
        <p:txBody>
          <a:bodyPr>
            <a:normAutofit/>
          </a:bodyPr>
          <a:lstStyle>
            <a:lvl1pPr marL="0" indent="0">
              <a:buNone/>
              <a:defRPr sz="2000"/>
            </a:lvl1pPr>
          </a:lstStyle>
          <a:p>
            <a:r>
              <a:rPr lang="en-US"/>
              <a:t>Click icon to add picture</a:t>
            </a:r>
          </a:p>
        </p:txBody>
      </p:sp>
      <p:sp>
        <p:nvSpPr>
          <p:cNvPr id="26" name="Text Placeholder 25"/>
          <p:cNvSpPr>
            <a:spLocks noGrp="1"/>
          </p:cNvSpPr>
          <p:nvPr>
            <p:ph type="body" sz="quarter" idx="21" hasCustomPrompt="1"/>
          </p:nvPr>
        </p:nvSpPr>
        <p:spPr>
          <a:xfrm>
            <a:off x="457200" y="5002031"/>
            <a:ext cx="19050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27" name="Text Placeholder 25"/>
          <p:cNvSpPr>
            <a:spLocks noGrp="1"/>
          </p:cNvSpPr>
          <p:nvPr>
            <p:ph type="body" sz="quarter" idx="22" hasCustomPrompt="1"/>
          </p:nvPr>
        </p:nvSpPr>
        <p:spPr>
          <a:xfrm>
            <a:off x="457200" y="5480433"/>
            <a:ext cx="19050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36" name="Picture Placeholder 15"/>
          <p:cNvSpPr>
            <a:spLocks noGrp="1"/>
          </p:cNvSpPr>
          <p:nvPr>
            <p:ph type="pic" sz="quarter" idx="23"/>
          </p:nvPr>
        </p:nvSpPr>
        <p:spPr>
          <a:xfrm>
            <a:off x="2608119" y="1545599"/>
            <a:ext cx="1870364" cy="3157728"/>
          </a:xfrm>
        </p:spPr>
        <p:txBody>
          <a:bodyPr>
            <a:normAutofit/>
          </a:bodyPr>
          <a:lstStyle>
            <a:lvl1pPr marL="0" indent="0">
              <a:buNone/>
              <a:defRPr sz="2000"/>
            </a:lvl1pPr>
          </a:lstStyle>
          <a:p>
            <a:r>
              <a:rPr lang="en-US"/>
              <a:t>Click icon to add picture</a:t>
            </a:r>
          </a:p>
        </p:txBody>
      </p:sp>
      <p:sp>
        <p:nvSpPr>
          <p:cNvPr id="40" name="Picture Placeholder 15"/>
          <p:cNvSpPr>
            <a:spLocks noGrp="1"/>
          </p:cNvSpPr>
          <p:nvPr>
            <p:ph type="pic" sz="quarter" idx="24"/>
          </p:nvPr>
        </p:nvSpPr>
        <p:spPr>
          <a:xfrm>
            <a:off x="4741719" y="1545599"/>
            <a:ext cx="1870364" cy="3157728"/>
          </a:xfrm>
        </p:spPr>
        <p:txBody>
          <a:bodyPr>
            <a:normAutofit/>
          </a:bodyPr>
          <a:lstStyle>
            <a:lvl1pPr marL="0" indent="0">
              <a:buNone/>
              <a:defRPr sz="2000"/>
            </a:lvl1pPr>
          </a:lstStyle>
          <a:p>
            <a:r>
              <a:rPr lang="en-US"/>
              <a:t>Click icon to add picture</a:t>
            </a:r>
          </a:p>
        </p:txBody>
      </p:sp>
      <p:sp>
        <p:nvSpPr>
          <p:cNvPr id="44" name="Picture Placeholder 15"/>
          <p:cNvSpPr>
            <a:spLocks noGrp="1"/>
          </p:cNvSpPr>
          <p:nvPr>
            <p:ph type="pic" sz="quarter" idx="25"/>
          </p:nvPr>
        </p:nvSpPr>
        <p:spPr>
          <a:xfrm>
            <a:off x="6875319" y="1545599"/>
            <a:ext cx="1870364" cy="3157728"/>
          </a:xfrm>
        </p:spPr>
        <p:txBody>
          <a:bodyPr>
            <a:normAutofit/>
          </a:bodyPr>
          <a:lstStyle>
            <a:lvl1pPr marL="0" indent="0">
              <a:buNone/>
              <a:defRPr sz="2000"/>
            </a:lvl1pPr>
          </a:lstStyle>
          <a:p>
            <a:r>
              <a:rPr lang="en-US"/>
              <a:t>Click icon to add picture</a:t>
            </a:r>
          </a:p>
        </p:txBody>
      </p:sp>
      <p:sp>
        <p:nvSpPr>
          <p:cNvPr id="71" name="Text Placeholder 25"/>
          <p:cNvSpPr>
            <a:spLocks noGrp="1"/>
          </p:cNvSpPr>
          <p:nvPr>
            <p:ph type="body" sz="quarter" idx="27" hasCustomPrompt="1"/>
          </p:nvPr>
        </p:nvSpPr>
        <p:spPr>
          <a:xfrm>
            <a:off x="2590800" y="5002031"/>
            <a:ext cx="19050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72" name="Text Placeholder 25"/>
          <p:cNvSpPr>
            <a:spLocks noGrp="1"/>
          </p:cNvSpPr>
          <p:nvPr>
            <p:ph type="body" sz="quarter" idx="28" hasCustomPrompt="1"/>
          </p:nvPr>
        </p:nvSpPr>
        <p:spPr>
          <a:xfrm>
            <a:off x="2590800" y="5480433"/>
            <a:ext cx="19050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4" name="Text Placeholder 25"/>
          <p:cNvSpPr>
            <a:spLocks noGrp="1"/>
          </p:cNvSpPr>
          <p:nvPr>
            <p:ph type="body" sz="quarter" idx="30" hasCustomPrompt="1"/>
          </p:nvPr>
        </p:nvSpPr>
        <p:spPr>
          <a:xfrm>
            <a:off x="4724400" y="5002031"/>
            <a:ext cx="19050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75" name="Text Placeholder 25"/>
          <p:cNvSpPr>
            <a:spLocks noGrp="1"/>
          </p:cNvSpPr>
          <p:nvPr>
            <p:ph type="body" sz="quarter" idx="31" hasCustomPrompt="1"/>
          </p:nvPr>
        </p:nvSpPr>
        <p:spPr>
          <a:xfrm>
            <a:off x="4724400" y="5480433"/>
            <a:ext cx="19050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7" name="Text Placeholder 25"/>
          <p:cNvSpPr>
            <a:spLocks noGrp="1"/>
          </p:cNvSpPr>
          <p:nvPr>
            <p:ph type="body" sz="quarter" idx="33" hasCustomPrompt="1"/>
          </p:nvPr>
        </p:nvSpPr>
        <p:spPr>
          <a:xfrm>
            <a:off x="6858000" y="5002031"/>
            <a:ext cx="19812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78" name="Text Placeholder 25"/>
          <p:cNvSpPr>
            <a:spLocks noGrp="1"/>
          </p:cNvSpPr>
          <p:nvPr>
            <p:ph type="body" sz="quarter" idx="34" hasCustomPrompt="1"/>
          </p:nvPr>
        </p:nvSpPr>
        <p:spPr>
          <a:xfrm>
            <a:off x="6858000" y="5480433"/>
            <a:ext cx="19812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9" name="Slide Number Placeholder 8"/>
          <p:cNvSpPr>
            <a:spLocks noGrp="1"/>
          </p:cNvSpPr>
          <p:nvPr>
            <p:ph type="sldNum" sz="quarter" idx="43"/>
          </p:nvPr>
        </p:nvSpPr>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41" name="Straight Connector 40"/>
          <p:cNvCxnSpPr/>
          <p:nvPr/>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93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tem Detail">
    <p:spTree>
      <p:nvGrpSpPr>
        <p:cNvPr id="1" name=""/>
        <p:cNvGrpSpPr/>
        <p:nvPr/>
      </p:nvGrpSpPr>
      <p:grpSpPr>
        <a:xfrm>
          <a:off x="0" y="0"/>
          <a:ext cx="0" cy="0"/>
          <a:chOff x="0" y="0"/>
          <a:chExt cx="0" cy="0"/>
        </a:xfrm>
      </p:grpSpPr>
      <p:sp>
        <p:nvSpPr>
          <p:cNvPr id="12" name="Rectangle 11"/>
          <p:cNvSpPr/>
          <p:nvPr/>
        </p:nvSpPr>
        <p:spPr>
          <a:xfrm>
            <a:off x="533400" y="1396999"/>
            <a:ext cx="3200400" cy="4368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277E653D-B3FC-4C9C-BF8A-50E2DC340816}" type="slidenum">
              <a:rPr lang="en-US" smtClean="0"/>
              <a:pPr/>
              <a:t>‹#›</a:t>
            </a:fld>
            <a:endParaRPr lang="en-US"/>
          </a:p>
        </p:txBody>
      </p:sp>
      <p:sp>
        <p:nvSpPr>
          <p:cNvPr id="10" name="Picture Placeholder 9"/>
          <p:cNvSpPr>
            <a:spLocks noGrp="1"/>
          </p:cNvSpPr>
          <p:nvPr>
            <p:ph type="pic" sz="quarter" idx="14"/>
          </p:nvPr>
        </p:nvSpPr>
        <p:spPr>
          <a:xfrm>
            <a:off x="609600" y="1498599"/>
            <a:ext cx="3048000" cy="4165600"/>
          </a:xfrm>
        </p:spPr>
        <p:txBody>
          <a:bodyPr/>
          <a:lstStyle>
            <a:lvl1pPr marL="0" indent="0">
              <a:buNone/>
              <a:defRPr/>
            </a:lvl1pPr>
          </a:lstStyle>
          <a:p>
            <a:r>
              <a:rPr lang="en-US"/>
              <a:t>Click icon to add picture</a:t>
            </a:r>
          </a:p>
        </p:txBody>
      </p:sp>
      <p:sp>
        <p:nvSpPr>
          <p:cNvPr id="7" name="Text Placeholder 6"/>
          <p:cNvSpPr>
            <a:spLocks noGrp="1"/>
          </p:cNvSpPr>
          <p:nvPr>
            <p:ph type="body" sz="quarter" idx="15" hasCustomPrompt="1"/>
          </p:nvPr>
        </p:nvSpPr>
        <p:spPr>
          <a:xfrm>
            <a:off x="4038600" y="1485900"/>
            <a:ext cx="3352800" cy="508000"/>
          </a:xfrm>
        </p:spPr>
        <p:txBody>
          <a:bodyPr>
            <a:noAutofit/>
          </a:bodyPr>
          <a:lstStyle>
            <a:lvl1pPr marL="0" indent="0">
              <a:buNone/>
              <a:defRPr sz="2800">
                <a:latin typeface="Franklin Gothic Medium Cond" panose="020B0606030402020204" pitchFamily="34" charset="0"/>
              </a:defRPr>
            </a:lvl1pPr>
          </a:lstStyle>
          <a:p>
            <a:pPr lvl="0"/>
            <a:r>
              <a:rPr lang="en-US"/>
              <a:t>CLICK </a:t>
            </a:r>
          </a:p>
        </p:txBody>
      </p:sp>
      <p:sp>
        <p:nvSpPr>
          <p:cNvPr id="11" name="Text Placeholder 6"/>
          <p:cNvSpPr>
            <a:spLocks noGrp="1"/>
          </p:cNvSpPr>
          <p:nvPr>
            <p:ph type="body" sz="quarter" idx="16" hasCustomPrompt="1"/>
          </p:nvPr>
        </p:nvSpPr>
        <p:spPr>
          <a:xfrm>
            <a:off x="4038600" y="2032000"/>
            <a:ext cx="3352800" cy="406400"/>
          </a:xfrm>
        </p:spPr>
        <p:txBody>
          <a:bodyPr>
            <a:noAutofit/>
          </a:bodyPr>
          <a:lstStyle>
            <a:lvl1pPr marL="0" indent="0">
              <a:buNone/>
              <a:defRPr sz="2000">
                <a:solidFill>
                  <a:schemeClr val="bg2">
                    <a:lumMod val="65000"/>
                  </a:schemeClr>
                </a:solidFill>
                <a:latin typeface="Franklin Gothic Medium Cond" panose="020B0606030402020204" pitchFamily="34" charset="0"/>
              </a:defRPr>
            </a:lvl1pPr>
          </a:lstStyle>
          <a:p>
            <a:pPr lvl="0"/>
            <a:r>
              <a:rPr lang="en-US"/>
              <a:t>CLICK </a:t>
            </a:r>
          </a:p>
        </p:txBody>
      </p:sp>
      <p:sp>
        <p:nvSpPr>
          <p:cNvPr id="13" name="Text Placeholder 12"/>
          <p:cNvSpPr>
            <a:spLocks noGrp="1"/>
          </p:cNvSpPr>
          <p:nvPr>
            <p:ph type="body" sz="quarter" idx="17"/>
          </p:nvPr>
        </p:nvSpPr>
        <p:spPr>
          <a:xfrm>
            <a:off x="4038600" y="2476500"/>
            <a:ext cx="4724400" cy="1320800"/>
          </a:xfrm>
        </p:spPr>
        <p:txBody>
          <a:bodyPr>
            <a:normAutofit/>
          </a:bodyPr>
          <a:lstStyle>
            <a:lvl1pPr marL="0" indent="0">
              <a:buNone/>
              <a:defRPr sz="1400"/>
            </a:lvl1pPr>
          </a:lstStyle>
          <a:p>
            <a:pPr lvl="0"/>
            <a:r>
              <a:rPr lang="en-US"/>
              <a:t>Edit Master text styles</a:t>
            </a:r>
          </a:p>
        </p:txBody>
      </p:sp>
      <p:sp>
        <p:nvSpPr>
          <p:cNvPr id="17" name="Text Placeholder 16"/>
          <p:cNvSpPr>
            <a:spLocks noGrp="1"/>
          </p:cNvSpPr>
          <p:nvPr>
            <p:ph type="body" sz="quarter" idx="18" hasCustomPrompt="1"/>
          </p:nvPr>
        </p:nvSpPr>
        <p:spPr>
          <a:xfrm>
            <a:off x="4038600" y="4305300"/>
            <a:ext cx="4876800" cy="1524000"/>
          </a:xfrm>
        </p:spPr>
        <p:txBody>
          <a:bodyPr>
            <a:normAutofit/>
          </a:bodyPr>
          <a:lstStyle>
            <a:lvl1pPr marL="342882" indent="-342882">
              <a:buFont typeface="Wingdings" panose="05000000000000000000" pitchFamily="2" charset="2"/>
              <a:buChar char="ü"/>
              <a:defRPr sz="1400">
                <a:solidFill>
                  <a:schemeClr val="bg2">
                    <a:lumMod val="65000"/>
                  </a:schemeClr>
                </a:solidFill>
                <a:latin typeface="Franklin Gothic Medium Cond" panose="020B0606030402020204" pitchFamily="34" charset="0"/>
              </a:defRPr>
            </a:lvl1pPr>
          </a:lstStyle>
          <a:p>
            <a:pPr lvl="0"/>
            <a:r>
              <a:rPr lang="en-US"/>
              <a:t>CLICK TO EDIT MASTER TEXT STYLES</a:t>
            </a:r>
          </a:p>
          <a:p>
            <a:pPr lvl="0"/>
            <a:endParaRPr lang="en-US"/>
          </a:p>
        </p:txBody>
      </p:sp>
      <p:sp>
        <p:nvSpPr>
          <p:cNvPr id="21" name="Text Placeholder 6"/>
          <p:cNvSpPr>
            <a:spLocks noGrp="1"/>
          </p:cNvSpPr>
          <p:nvPr>
            <p:ph type="body" sz="quarter" idx="19" hasCustomPrompt="1"/>
          </p:nvPr>
        </p:nvSpPr>
        <p:spPr>
          <a:xfrm>
            <a:off x="4038600" y="3797300"/>
            <a:ext cx="3352800" cy="508000"/>
          </a:xfrm>
        </p:spPr>
        <p:txBody>
          <a:bodyPr>
            <a:noAutofit/>
          </a:bodyPr>
          <a:lstStyle>
            <a:lvl1pPr marL="0" indent="0">
              <a:buNone/>
              <a:defRPr sz="2000">
                <a:latin typeface="Franklin Gothic Medium Cond" panose="020B0606030402020204" pitchFamily="34" charset="0"/>
              </a:defRPr>
            </a:lvl1pPr>
          </a:lstStyle>
          <a:p>
            <a:pPr lvl="0"/>
            <a:r>
              <a:rPr lang="en-US"/>
              <a:t>CLICK </a:t>
            </a:r>
          </a:p>
        </p:txBody>
      </p:sp>
      <p:cxnSp>
        <p:nvCxnSpPr>
          <p:cNvPr id="23" name="Straight Connector 22"/>
          <p:cNvCxnSpPr/>
          <p:nvPr/>
        </p:nvCxnSpPr>
        <p:spPr>
          <a:xfrm>
            <a:off x="4038600" y="3746500"/>
            <a:ext cx="487680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p>
        </p:txBody>
      </p:sp>
      <p:cxnSp>
        <p:nvCxnSpPr>
          <p:cNvPr id="18" name="Straight Connector 17"/>
          <p:cNvCxnSpPr/>
          <p:nvPr/>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76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mp; Bullets Alt">
    <p:spTree>
      <p:nvGrpSpPr>
        <p:cNvPr id="1" name=""/>
        <p:cNvGrpSpPr/>
        <p:nvPr/>
      </p:nvGrpSpPr>
      <p:grpSpPr>
        <a:xfrm>
          <a:off x="0" y="0"/>
          <a:ext cx="0" cy="0"/>
          <a:chOff x="0" y="0"/>
          <a:chExt cx="0" cy="0"/>
        </a:xfrm>
      </p:grpSpPr>
      <p:sp>
        <p:nvSpPr>
          <p:cNvPr id="138" name="Shape 138"/>
          <p:cNvSpPr>
            <a:spLocks noGrp="1"/>
          </p:cNvSpPr>
          <p:nvPr>
            <p:ph type="body" sz="quarter" idx="13"/>
          </p:nvPr>
        </p:nvSpPr>
        <p:spPr>
          <a:xfrm>
            <a:off x="285752" y="394862"/>
            <a:ext cx="7858125" cy="248081"/>
          </a:xfrm>
          <a:prstGeom prst="rect">
            <a:avLst/>
          </a:prstGeom>
        </p:spPr>
        <p:txBody>
          <a:bodyPr anchor="b">
            <a:spAutoFit/>
          </a:bodyPr>
          <a:lstStyle>
            <a:lvl1pPr marL="0" indent="0" defTabSz="241071">
              <a:lnSpc>
                <a:spcPct val="80000"/>
              </a:lnSpc>
              <a:spcBef>
                <a:spcPts val="0"/>
              </a:spcBef>
              <a:buSzTx/>
              <a:buNone/>
              <a:defRPr sz="1265" cap="all" spc="63">
                <a:solidFill>
                  <a:srgbClr val="838787"/>
                </a:solidFill>
                <a:latin typeface="+mj-lt"/>
                <a:ea typeface="DIN Alternate"/>
                <a:cs typeface="DIN Alternate"/>
                <a:sym typeface="DIN Alternate"/>
              </a:defRPr>
            </a:lvl1pPr>
          </a:lstStyle>
          <a:p>
            <a:pPr lvl="0"/>
            <a:r>
              <a:rPr lang="en-US"/>
              <a:t>Edit Master text styles</a:t>
            </a:r>
          </a:p>
        </p:txBody>
      </p:sp>
      <p:sp>
        <p:nvSpPr>
          <p:cNvPr id="139" name="Shape 139"/>
          <p:cNvSpPr>
            <a:spLocks noGrp="1"/>
          </p:cNvSpPr>
          <p:nvPr>
            <p:ph type="title"/>
          </p:nvPr>
        </p:nvSpPr>
        <p:spPr>
          <a:xfrm>
            <a:off x="285751" y="1080492"/>
            <a:ext cx="8572500" cy="508992"/>
          </a:xfrm>
          <a:prstGeom prst="rect">
            <a:avLst/>
          </a:prstGeom>
        </p:spPr>
        <p:txBody>
          <a:bodyPr anchor="t"/>
          <a:lstStyle>
            <a:lvl1pPr algn="l">
              <a:lnSpc>
                <a:spcPct val="80000"/>
              </a:lnSpc>
              <a:spcBef>
                <a:spcPts val="1476"/>
              </a:spcBef>
              <a:defRPr sz="3164" cap="all">
                <a:solidFill>
                  <a:srgbClr val="34A5DA"/>
                </a:solidFill>
                <a:latin typeface="+mj-lt"/>
                <a:ea typeface="DIN Condensed"/>
                <a:cs typeface="DIN Condensed"/>
                <a:sym typeface="DIN Condensed"/>
              </a:defRPr>
            </a:lvl1pPr>
          </a:lstStyle>
          <a:p>
            <a:r>
              <a:rPr lang="en-US"/>
              <a:t>Click to edit Master title style</a:t>
            </a:r>
            <a:endParaRPr/>
          </a:p>
        </p:txBody>
      </p:sp>
      <p:sp>
        <p:nvSpPr>
          <p:cNvPr id="140" name="Shape 140"/>
          <p:cNvSpPr>
            <a:spLocks noGrp="1"/>
          </p:cNvSpPr>
          <p:nvPr>
            <p:ph type="body" idx="1"/>
          </p:nvPr>
        </p:nvSpPr>
        <p:spPr>
          <a:xfrm>
            <a:off x="285751" y="1928813"/>
            <a:ext cx="8572500" cy="4295180"/>
          </a:xfrm>
          <a:prstGeom prst="rect">
            <a:avLst/>
          </a:prstGeom>
        </p:spPr>
        <p:txBody>
          <a:bodyPr anchor="t"/>
          <a:lstStyle>
            <a:lvl1pPr>
              <a:spcBef>
                <a:spcPts val="1476"/>
              </a:spcBef>
              <a:buClr>
                <a:srgbClr val="34A5DA"/>
              </a:buClr>
              <a:buSzPct val="104999"/>
              <a:buFont typeface="Avenir Next"/>
              <a:buChar char="▸"/>
              <a:defRPr sz="1793">
                <a:solidFill>
                  <a:srgbClr val="838787"/>
                </a:solidFill>
                <a:latin typeface="+mj-lt"/>
                <a:ea typeface="Avenir Next Medium"/>
                <a:cs typeface="Avenir Next Medium"/>
                <a:sym typeface="Avenir Next Medium"/>
              </a:defRPr>
            </a:lvl1pPr>
            <a:lvl2pPr>
              <a:spcBef>
                <a:spcPts val="1476"/>
              </a:spcBef>
              <a:buClr>
                <a:srgbClr val="34A5DA"/>
              </a:buClr>
              <a:buSzPct val="104999"/>
              <a:buFont typeface="Avenir Next"/>
              <a:buChar char="▸"/>
              <a:defRPr sz="1793">
                <a:solidFill>
                  <a:srgbClr val="838787"/>
                </a:solidFill>
                <a:latin typeface="+mj-lt"/>
                <a:ea typeface="Avenir Next Medium"/>
                <a:cs typeface="Avenir Next Medium"/>
                <a:sym typeface="Avenir Next Medium"/>
              </a:defRPr>
            </a:lvl2pPr>
            <a:lvl3pPr>
              <a:spcBef>
                <a:spcPts val="1476"/>
              </a:spcBef>
              <a:buClr>
                <a:srgbClr val="34A5DA"/>
              </a:buClr>
              <a:buSzPct val="104999"/>
              <a:buFont typeface="Avenir Next"/>
              <a:buChar char="▸"/>
              <a:defRPr sz="1793">
                <a:solidFill>
                  <a:srgbClr val="838787"/>
                </a:solidFill>
                <a:latin typeface="+mj-lt"/>
                <a:ea typeface="Avenir Next Medium"/>
                <a:cs typeface="Avenir Next Medium"/>
                <a:sym typeface="Avenir Next Medium"/>
              </a:defRPr>
            </a:lvl3pPr>
            <a:lvl4pPr>
              <a:spcBef>
                <a:spcPts val="1476"/>
              </a:spcBef>
              <a:buClr>
                <a:srgbClr val="34A5DA"/>
              </a:buClr>
              <a:buSzPct val="104999"/>
              <a:buFont typeface="Avenir Next"/>
              <a:buChar char="▸"/>
              <a:defRPr sz="1793">
                <a:solidFill>
                  <a:srgbClr val="838787"/>
                </a:solidFill>
                <a:latin typeface="+mj-lt"/>
                <a:ea typeface="Avenir Next Medium"/>
                <a:cs typeface="Avenir Next Medium"/>
                <a:sym typeface="Avenir Next Medium"/>
              </a:defRPr>
            </a:lvl4pPr>
            <a:lvl5pPr>
              <a:spcBef>
                <a:spcPts val="1476"/>
              </a:spcBef>
              <a:buClr>
                <a:srgbClr val="34A5DA"/>
              </a:buClr>
              <a:buSzPct val="104999"/>
              <a:buFont typeface="Avenir Next"/>
              <a:buChar char="▸"/>
              <a:defRPr sz="1793">
                <a:solidFill>
                  <a:srgbClr val="838787"/>
                </a:solidFill>
                <a:latin typeface="+mj-lt"/>
                <a:ea typeface="Avenir Next Medium"/>
                <a:cs typeface="Avenir Next Medium"/>
                <a:sym typeface="Avenir Next Medium"/>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1" name="Shape 141"/>
          <p:cNvSpPr>
            <a:spLocks noGrp="1"/>
          </p:cNvSpPr>
          <p:nvPr>
            <p:ph type="sldNum" sz="quarter" idx="2"/>
          </p:nvPr>
        </p:nvSpPr>
        <p:spPr>
          <a:xfrm>
            <a:off x="8318500" y="6402586"/>
            <a:ext cx="539752" cy="321469"/>
          </a:xfrm>
          <a:prstGeom prst="rect">
            <a:avLst/>
          </a:prstGeom>
        </p:spPr>
        <p:txBody>
          <a:bodyPr/>
          <a:lstStyle>
            <a:lvl1pPr algn="r">
              <a:lnSpc>
                <a:spcPct val="80000"/>
              </a:lnSpc>
              <a:defRPr sz="1265">
                <a:solidFill>
                  <a:srgbClr val="838787"/>
                </a:solidFill>
                <a:latin typeface="+mj-lt"/>
                <a:ea typeface="DIN Alternate"/>
                <a:cs typeface="DIN Alternate"/>
                <a:sym typeface="DIN Alternate"/>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65421514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Blank">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a:defRPr/>
            </a:lvl1pPr>
          </a:lstStyle>
          <a:p>
            <a:pPr>
              <a:defRPr/>
            </a:pPr>
            <a:fld id="{4F9C570F-1644-410F-ADB6-58F3D6F5744C}" type="slidenum">
              <a:rPr lang="en-US"/>
              <a:pPr>
                <a:defRPr/>
              </a:pPr>
              <a:t>‹#›</a:t>
            </a:fld>
            <a:endParaRPr lang="en-US"/>
          </a:p>
        </p:txBody>
      </p:sp>
    </p:spTree>
    <p:extLst>
      <p:ext uri="{BB962C8B-B14F-4D97-AF65-F5344CB8AC3E}">
        <p14:creationId xmlns:p14="http://schemas.microsoft.com/office/powerpoint/2010/main" val="2638428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9DAB9-8465-7245-89FF-5708BCD3ADBE}" type="slidenum">
              <a:rPr lang="en-US" smtClean="0"/>
              <a:t>‹#›</a:t>
            </a:fld>
            <a:endParaRPr lang="en-US"/>
          </a:p>
        </p:txBody>
      </p:sp>
    </p:spTree>
    <p:extLst>
      <p:ext uri="{BB962C8B-B14F-4D97-AF65-F5344CB8AC3E}">
        <p14:creationId xmlns:p14="http://schemas.microsoft.com/office/powerpoint/2010/main" val="3624931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Generic">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5787"/>
            <a:ext cx="8229600" cy="4595464"/>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p:txBody>
      </p:sp>
      <p:cxnSp>
        <p:nvCxnSpPr>
          <p:cNvPr id="8" name="Straight Connector 7"/>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C144CCEF-BD1E-4C1A-829E-EF0D8986C492}"/>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12018672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Object with Intro">
    <p:spTree>
      <p:nvGrpSpPr>
        <p:cNvPr id="1" name=""/>
        <p:cNvGrpSpPr/>
        <p:nvPr/>
      </p:nvGrpSpPr>
      <p:grpSpPr>
        <a:xfrm>
          <a:off x="0" y="0"/>
          <a:ext cx="0" cy="0"/>
          <a:chOff x="0" y="0"/>
          <a:chExt cx="0" cy="0"/>
        </a:xfrm>
      </p:grpSpPr>
      <p:cxnSp>
        <p:nvCxnSpPr>
          <p:cNvPr id="8" name="Straight Connector 7"/>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3"/>
          </p:nvPr>
        </p:nvSpPr>
        <p:spPr>
          <a:xfrm>
            <a:off x="457200" y="1397005"/>
            <a:ext cx="8229600" cy="673100"/>
          </a:xfrm>
        </p:spPr>
        <p:txBody>
          <a:bodyPr>
            <a:noAutofit/>
          </a:bodyPr>
          <a:lstStyle>
            <a:lvl1pPr marL="0" indent="0">
              <a:buNone/>
              <a:defRPr sz="2000"/>
            </a:lvl1pPr>
          </a:lstStyle>
          <a:p>
            <a:pPr lvl="0"/>
            <a:r>
              <a:rPr lang="en-US"/>
              <a:t>Click to edit Master text styles</a:t>
            </a:r>
          </a:p>
        </p:txBody>
      </p:sp>
      <p:sp>
        <p:nvSpPr>
          <p:cNvPr id="7" name="Content Placeholder 6"/>
          <p:cNvSpPr>
            <a:spLocks noGrp="1"/>
          </p:cNvSpPr>
          <p:nvPr>
            <p:ph sz="quarter" idx="14"/>
          </p:nvPr>
        </p:nvSpPr>
        <p:spPr>
          <a:xfrm>
            <a:off x="457200" y="2070107"/>
            <a:ext cx="8229600" cy="3975100"/>
          </a:xfrm>
        </p:spPr>
        <p:txBody>
          <a:bodyPr/>
          <a:lstStyle>
            <a:lvl1pPr marL="0" indent="0">
              <a:buNone/>
              <a:defRPr/>
            </a:lvl1pPr>
          </a:lstStyle>
          <a:p>
            <a:pPr lvl="0"/>
            <a:endParaRPr lang="en-US"/>
          </a:p>
        </p:txBody>
      </p:sp>
      <p:sp>
        <p:nvSpPr>
          <p:cNvPr id="6" name="Slide Number Placeholder 5">
            <a:extLst>
              <a:ext uri="{FF2B5EF4-FFF2-40B4-BE49-F238E27FC236}">
                <a16:creationId xmlns:a16="http://schemas.microsoft.com/office/drawing/2014/main" id="{BB537E53-7FCB-4038-A639-CAFB93725403}"/>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3803409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Bullets">
    <p:spTree>
      <p:nvGrpSpPr>
        <p:cNvPr id="1" name=""/>
        <p:cNvGrpSpPr/>
        <p:nvPr/>
      </p:nvGrpSpPr>
      <p:grpSpPr>
        <a:xfrm>
          <a:off x="0" y="0"/>
          <a:ext cx="0" cy="0"/>
          <a:chOff x="0" y="0"/>
          <a:chExt cx="0" cy="0"/>
        </a:xfrm>
      </p:grpSpPr>
      <p:sp>
        <p:nvSpPr>
          <p:cNvPr id="7" name="Rectangle 6"/>
          <p:cNvSpPr/>
          <p:nvPr userDrawn="1"/>
        </p:nvSpPr>
        <p:spPr>
          <a:xfrm>
            <a:off x="381000" y="1600200"/>
            <a:ext cx="3810000" cy="44704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 Placeholder 10"/>
          <p:cNvSpPr>
            <a:spLocks noGrp="1"/>
          </p:cNvSpPr>
          <p:nvPr userDrawn="1">
            <p:ph type="body" sz="quarter" idx="14"/>
          </p:nvPr>
        </p:nvSpPr>
        <p:spPr>
          <a:xfrm>
            <a:off x="4343400" y="1600200"/>
            <a:ext cx="4343400" cy="4470400"/>
          </a:xfrm>
        </p:spPr>
        <p:txBody>
          <a:bodyPr>
            <a:normAutofit/>
          </a:bodyPr>
          <a:lstStyle>
            <a:lvl1pPr marL="285724" indent="-285724">
              <a:buFont typeface="Wingdings" panose="05000000000000000000" pitchFamily="2" charset="2"/>
              <a:buChar char="§"/>
              <a:defRPr sz="2000"/>
            </a:lvl1pPr>
          </a:lstStyle>
          <a:p>
            <a:pPr lvl="0"/>
            <a:r>
              <a:rPr lang="en-US"/>
              <a:t>Click to edit Master text styles</a:t>
            </a:r>
          </a:p>
        </p:txBody>
      </p:sp>
      <p:sp>
        <p:nvSpPr>
          <p:cNvPr id="13" name="Picture Placeholder 12"/>
          <p:cNvSpPr>
            <a:spLocks noGrp="1"/>
          </p:cNvSpPr>
          <p:nvPr userDrawn="1">
            <p:ph type="pic" sz="quarter" idx="15"/>
          </p:nvPr>
        </p:nvSpPr>
        <p:spPr>
          <a:xfrm>
            <a:off x="457200" y="1701800"/>
            <a:ext cx="3657600" cy="4267200"/>
          </a:xfrm>
        </p:spPr>
        <p:txBody>
          <a:bodyPr/>
          <a:lstStyle>
            <a:lvl1pPr marL="0" indent="0">
              <a:buNone/>
              <a:defRPr/>
            </a:lvl1pPr>
          </a:lstStyle>
          <a:p>
            <a:endParaRPr lang="en-US"/>
          </a:p>
        </p:txBody>
      </p:sp>
      <p:sp>
        <p:nvSpPr>
          <p:cNvPr id="10" name="Title 9"/>
          <p:cNvSpPr>
            <a:spLocks noGrp="1"/>
          </p:cNvSpPr>
          <p:nvPr>
            <p:ph type="title"/>
          </p:nvPr>
        </p:nvSpPr>
        <p:spPr/>
        <p:txBody>
          <a:bodyPr/>
          <a:lstStyle/>
          <a:p>
            <a:r>
              <a:rPr lang="en-US"/>
              <a:t>Click to edit Master title style</a:t>
            </a:r>
          </a:p>
        </p:txBody>
      </p:sp>
      <p:cxnSp>
        <p:nvCxnSpPr>
          <p:cNvPr id="17" name="Straight Connector 16"/>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20C8B1F-096E-4C00-A99D-68C8343B492F}"/>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347123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Object with Intro and Bullets">
    <p:spTree>
      <p:nvGrpSpPr>
        <p:cNvPr id="1" name=""/>
        <p:cNvGrpSpPr/>
        <p:nvPr/>
      </p:nvGrpSpPr>
      <p:grpSpPr>
        <a:xfrm>
          <a:off x="0" y="0"/>
          <a:ext cx="0" cy="0"/>
          <a:chOff x="0" y="0"/>
          <a:chExt cx="0" cy="0"/>
        </a:xfrm>
      </p:grpSpPr>
      <p:sp>
        <p:nvSpPr>
          <p:cNvPr id="11" name="Text Placeholder 10"/>
          <p:cNvSpPr>
            <a:spLocks noGrp="1"/>
          </p:cNvSpPr>
          <p:nvPr userDrawn="1">
            <p:ph type="body" sz="quarter" idx="14"/>
          </p:nvPr>
        </p:nvSpPr>
        <p:spPr>
          <a:xfrm>
            <a:off x="4343400" y="2154867"/>
            <a:ext cx="4343400" cy="3915735"/>
          </a:xfrm>
        </p:spPr>
        <p:txBody>
          <a:bodyPr>
            <a:normAutofit/>
          </a:bodyPr>
          <a:lstStyle>
            <a:lvl1pPr marL="285724" indent="-285724">
              <a:buFont typeface="Wingdings" panose="05000000000000000000" pitchFamily="2" charset="2"/>
              <a:buChar char="§"/>
              <a:defRPr sz="2000"/>
            </a:lvl1pPr>
          </a:lstStyle>
          <a:p>
            <a:pPr lvl="0"/>
            <a:r>
              <a:rPr lang="en-US"/>
              <a:t>Click to edit Master text styles</a:t>
            </a:r>
          </a:p>
        </p:txBody>
      </p:sp>
      <p:sp>
        <p:nvSpPr>
          <p:cNvPr id="10" name="Title 9"/>
          <p:cNvSpPr>
            <a:spLocks noGrp="1"/>
          </p:cNvSpPr>
          <p:nvPr>
            <p:ph type="title"/>
          </p:nvPr>
        </p:nvSpPr>
        <p:spPr/>
        <p:txBody>
          <a:bodyPr/>
          <a:lstStyle/>
          <a:p>
            <a:r>
              <a:rPr lang="en-US"/>
              <a:t>Click to edit Master title style</a:t>
            </a:r>
          </a:p>
        </p:txBody>
      </p:sp>
      <p:cxnSp>
        <p:nvCxnSpPr>
          <p:cNvPr id="17" name="Straight Connector 16"/>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quarter" idx="17"/>
          </p:nvPr>
        </p:nvSpPr>
        <p:spPr>
          <a:xfrm>
            <a:off x="457200" y="2154779"/>
            <a:ext cx="3733800" cy="3915833"/>
          </a:xfrm>
        </p:spPr>
        <p:txBody>
          <a:bodyPr/>
          <a:lstStyle>
            <a:lvl1pPr marL="0" indent="0">
              <a:buNone/>
              <a:defRPr/>
            </a:lvl1pPr>
          </a:lstStyle>
          <a:p>
            <a:pPr lvl="0"/>
            <a:endParaRPr lang="en-US"/>
          </a:p>
        </p:txBody>
      </p:sp>
      <p:sp>
        <p:nvSpPr>
          <p:cNvPr id="12" name="Text Placeholder 3"/>
          <p:cNvSpPr>
            <a:spLocks noGrp="1"/>
          </p:cNvSpPr>
          <p:nvPr>
            <p:ph type="body" sz="quarter" idx="13"/>
          </p:nvPr>
        </p:nvSpPr>
        <p:spPr>
          <a:xfrm>
            <a:off x="457200" y="1397005"/>
            <a:ext cx="8229600" cy="673100"/>
          </a:xfrm>
        </p:spPr>
        <p:txBody>
          <a:bodyPr>
            <a:noAutofit/>
          </a:bodyPr>
          <a:lstStyle>
            <a:lvl1pPr marL="0" indent="0">
              <a:buNone/>
              <a:defRPr sz="2000"/>
            </a:lvl1pPr>
          </a:lstStyle>
          <a:p>
            <a:pPr lvl="0"/>
            <a:r>
              <a:rPr lang="en-US"/>
              <a:t>Click to edit Master text styles</a:t>
            </a:r>
          </a:p>
        </p:txBody>
      </p:sp>
      <p:sp>
        <p:nvSpPr>
          <p:cNvPr id="7" name="Slide Number Placeholder 5">
            <a:extLst>
              <a:ext uri="{FF2B5EF4-FFF2-40B4-BE49-F238E27FC236}">
                <a16:creationId xmlns:a16="http://schemas.microsoft.com/office/drawing/2014/main" id="{A91F8842-5358-46AB-AAC8-66A339A16962}"/>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174895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icture with Paragraphs">
    <p:spTree>
      <p:nvGrpSpPr>
        <p:cNvPr id="1" name=""/>
        <p:cNvGrpSpPr/>
        <p:nvPr/>
      </p:nvGrpSpPr>
      <p:grpSpPr>
        <a:xfrm>
          <a:off x="0" y="0"/>
          <a:ext cx="0" cy="0"/>
          <a:chOff x="0" y="0"/>
          <a:chExt cx="0" cy="0"/>
        </a:xfrm>
      </p:grpSpPr>
      <p:sp>
        <p:nvSpPr>
          <p:cNvPr id="7" name="Rectangle 6"/>
          <p:cNvSpPr/>
          <p:nvPr userDrawn="1"/>
        </p:nvSpPr>
        <p:spPr>
          <a:xfrm>
            <a:off x="381000" y="1600200"/>
            <a:ext cx="3810000" cy="44704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 Placeholder 10"/>
          <p:cNvSpPr>
            <a:spLocks noGrp="1"/>
          </p:cNvSpPr>
          <p:nvPr userDrawn="1">
            <p:ph type="body" sz="quarter" idx="14"/>
          </p:nvPr>
        </p:nvSpPr>
        <p:spPr>
          <a:xfrm>
            <a:off x="4343400" y="1600200"/>
            <a:ext cx="4343400" cy="4470400"/>
          </a:xfrm>
        </p:spPr>
        <p:txBody>
          <a:bodyPr>
            <a:normAutofit/>
          </a:bodyPr>
          <a:lstStyle>
            <a:lvl1pPr marL="0" indent="0">
              <a:buNone/>
              <a:defRPr sz="1400"/>
            </a:lvl1pPr>
          </a:lstStyle>
          <a:p>
            <a:pPr lvl="0"/>
            <a:r>
              <a:rPr lang="en-US"/>
              <a:t>Click to edit Master text styles</a:t>
            </a:r>
          </a:p>
        </p:txBody>
      </p:sp>
      <p:sp>
        <p:nvSpPr>
          <p:cNvPr id="13" name="Picture Placeholder 12"/>
          <p:cNvSpPr>
            <a:spLocks noGrp="1"/>
          </p:cNvSpPr>
          <p:nvPr userDrawn="1">
            <p:ph type="pic" sz="quarter" idx="15"/>
          </p:nvPr>
        </p:nvSpPr>
        <p:spPr>
          <a:xfrm>
            <a:off x="457200" y="1701800"/>
            <a:ext cx="3657600" cy="4267200"/>
          </a:xfrm>
        </p:spPr>
        <p:txBody>
          <a:bodyPr/>
          <a:lstStyle>
            <a:lvl1pPr marL="0" indent="0">
              <a:buNone/>
              <a:defRPr/>
            </a:lvl1pPr>
          </a:lstStyle>
          <a:p>
            <a:endParaRPr lang="en-US"/>
          </a:p>
        </p:txBody>
      </p:sp>
      <p:sp>
        <p:nvSpPr>
          <p:cNvPr id="10" name="Title 9"/>
          <p:cNvSpPr>
            <a:spLocks noGrp="1"/>
          </p:cNvSpPr>
          <p:nvPr>
            <p:ph type="title"/>
          </p:nvPr>
        </p:nvSpPr>
        <p:spPr/>
        <p:txBody>
          <a:bodyPr/>
          <a:lstStyle/>
          <a:p>
            <a:r>
              <a:rPr lang="en-US"/>
              <a:t>Click to edit Master title style</a:t>
            </a:r>
          </a:p>
        </p:txBody>
      </p:sp>
      <p:cxnSp>
        <p:nvCxnSpPr>
          <p:cNvPr id="17" name="Straight Connector 16"/>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76E1E6C-6F8D-47DD-A6EF-0D4DB01BAF4E}"/>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205909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Bullets">
    <p:spTree>
      <p:nvGrpSpPr>
        <p:cNvPr id="1" name=""/>
        <p:cNvGrpSpPr/>
        <p:nvPr/>
      </p:nvGrpSpPr>
      <p:grpSpPr>
        <a:xfrm>
          <a:off x="0" y="0"/>
          <a:ext cx="0" cy="0"/>
          <a:chOff x="0" y="0"/>
          <a:chExt cx="0" cy="0"/>
        </a:xfrm>
      </p:grpSpPr>
      <p:sp>
        <p:nvSpPr>
          <p:cNvPr id="7" name="Rectangle 6"/>
          <p:cNvSpPr/>
          <p:nvPr/>
        </p:nvSpPr>
        <p:spPr>
          <a:xfrm>
            <a:off x="381000" y="1600200"/>
            <a:ext cx="3810000" cy="44704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 Placeholder 10"/>
          <p:cNvSpPr>
            <a:spLocks noGrp="1"/>
          </p:cNvSpPr>
          <p:nvPr>
            <p:ph type="body" sz="quarter" idx="14"/>
          </p:nvPr>
        </p:nvSpPr>
        <p:spPr>
          <a:xfrm>
            <a:off x="4343400" y="1600200"/>
            <a:ext cx="4343400" cy="4470400"/>
          </a:xfrm>
        </p:spPr>
        <p:txBody>
          <a:bodyPr>
            <a:normAutofit/>
          </a:bodyPr>
          <a:lstStyle>
            <a:lvl1pPr marL="285737" indent="-285737">
              <a:buFont typeface="Wingdings" panose="05000000000000000000" pitchFamily="2" charset="2"/>
              <a:buChar char="§"/>
              <a:defRPr sz="2000"/>
            </a:lvl1pPr>
          </a:lstStyle>
          <a:p>
            <a:pPr lvl="0"/>
            <a:r>
              <a:rPr lang="en-US"/>
              <a:t>Edit Master text styles</a:t>
            </a:r>
          </a:p>
        </p:txBody>
      </p:sp>
      <p:sp>
        <p:nvSpPr>
          <p:cNvPr id="13" name="Picture Placeholder 12"/>
          <p:cNvSpPr>
            <a:spLocks noGrp="1"/>
          </p:cNvSpPr>
          <p:nvPr>
            <p:ph type="pic" sz="quarter" idx="15"/>
          </p:nvPr>
        </p:nvSpPr>
        <p:spPr>
          <a:xfrm>
            <a:off x="457200" y="1701800"/>
            <a:ext cx="3657600" cy="4267200"/>
          </a:xfrm>
        </p:spPr>
        <p:txBody>
          <a:bodyPr/>
          <a:lstStyle>
            <a:lvl1pPr marL="0" indent="0">
              <a:buNone/>
              <a:defRPr/>
            </a:lvl1pPr>
          </a:lstStyle>
          <a:p>
            <a:r>
              <a:rPr lang="en-US"/>
              <a:t>Click icon to add picture</a:t>
            </a:r>
          </a:p>
        </p:txBody>
      </p:sp>
      <p:sp>
        <p:nvSpPr>
          <p:cNvPr id="8" name="Slide Number Placeholder 7"/>
          <p:cNvSpPr>
            <a:spLocks noGrp="1"/>
          </p:cNvSpPr>
          <p:nvPr>
            <p:ph type="sldNum" sz="quarter" idx="16"/>
          </p:nvPr>
        </p:nvSpPr>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17" name="Straight Connector 16"/>
          <p:cNvCxnSpPr/>
          <p:nvPr/>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63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creen Shot with Annotations">
    <p:spTree>
      <p:nvGrpSpPr>
        <p:cNvPr id="1" name=""/>
        <p:cNvGrpSpPr/>
        <p:nvPr/>
      </p:nvGrpSpPr>
      <p:grpSpPr>
        <a:xfrm>
          <a:off x="0" y="0"/>
          <a:ext cx="0" cy="0"/>
          <a:chOff x="0" y="0"/>
          <a:chExt cx="0" cy="0"/>
        </a:xfrm>
      </p:grpSpPr>
      <p:sp>
        <p:nvSpPr>
          <p:cNvPr id="7" name="Rectangle 6"/>
          <p:cNvSpPr/>
          <p:nvPr userDrawn="1"/>
        </p:nvSpPr>
        <p:spPr>
          <a:xfrm>
            <a:off x="381000" y="1600200"/>
            <a:ext cx="3810000" cy="44704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Picture Placeholder 12"/>
          <p:cNvSpPr>
            <a:spLocks noGrp="1"/>
          </p:cNvSpPr>
          <p:nvPr userDrawn="1">
            <p:ph type="pic" sz="quarter" idx="15"/>
          </p:nvPr>
        </p:nvSpPr>
        <p:spPr>
          <a:xfrm>
            <a:off x="457200" y="1701800"/>
            <a:ext cx="3657600" cy="4267200"/>
          </a:xfrm>
        </p:spPr>
        <p:txBody>
          <a:bodyPr/>
          <a:lstStyle>
            <a:lvl1pPr marL="0" indent="0">
              <a:buNone/>
              <a:defRPr/>
            </a:lvl1pPr>
          </a:lstStyle>
          <a:p>
            <a:endParaRPr lang="en-US"/>
          </a:p>
        </p:txBody>
      </p:sp>
      <p:sp>
        <p:nvSpPr>
          <p:cNvPr id="10" name="Title 9"/>
          <p:cNvSpPr>
            <a:spLocks noGrp="1"/>
          </p:cNvSpPr>
          <p:nvPr>
            <p:ph type="title"/>
          </p:nvPr>
        </p:nvSpPr>
        <p:spPr/>
        <p:txBody>
          <a:bodyPr/>
          <a:lstStyle/>
          <a:p>
            <a:r>
              <a:rPr lang="en-US"/>
              <a:t>Click to edit Master title style</a:t>
            </a:r>
          </a:p>
        </p:txBody>
      </p:sp>
      <p:cxnSp>
        <p:nvCxnSpPr>
          <p:cNvPr id="17" name="Straight Connector 16"/>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43B8E1C-E0F8-4F6E-A935-B8985AF0D56A}"/>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159343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hree Objects">
    <p:spTree>
      <p:nvGrpSpPr>
        <p:cNvPr id="1" name=""/>
        <p:cNvGrpSpPr/>
        <p:nvPr/>
      </p:nvGrpSpPr>
      <p:grpSpPr>
        <a:xfrm>
          <a:off x="0" y="0"/>
          <a:ext cx="0" cy="0"/>
          <a:chOff x="0" y="0"/>
          <a:chExt cx="0" cy="0"/>
        </a:xfrm>
      </p:grpSpPr>
      <p:cxnSp>
        <p:nvCxnSpPr>
          <p:cNvPr id="8" name="Straight Connector 7"/>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lvl1pPr>
              <a:defRPr>
                <a:latin typeface="+mj-lt"/>
              </a:defRPr>
            </a:lvl1pPr>
          </a:lstStyle>
          <a:p>
            <a:r>
              <a:rPr lang="en-US"/>
              <a:t>Click to edit Master title style</a:t>
            </a:r>
          </a:p>
        </p:txBody>
      </p:sp>
      <p:sp>
        <p:nvSpPr>
          <p:cNvPr id="4" name="Text Placeholder 3"/>
          <p:cNvSpPr>
            <a:spLocks noGrp="1"/>
          </p:cNvSpPr>
          <p:nvPr>
            <p:ph type="body" sz="quarter" idx="13"/>
          </p:nvPr>
        </p:nvSpPr>
        <p:spPr>
          <a:xfrm>
            <a:off x="457200" y="1397005"/>
            <a:ext cx="8229600" cy="673100"/>
          </a:xfrm>
        </p:spPr>
        <p:txBody>
          <a:bodyPr>
            <a:noAutofit/>
          </a:bodyPr>
          <a:lstStyle>
            <a:lvl1pPr marL="0" indent="0">
              <a:buNone/>
              <a:defRPr sz="2000">
                <a:latin typeface="+mj-lt"/>
              </a:defRPr>
            </a:lvl1pPr>
          </a:lstStyle>
          <a:p>
            <a:pPr lvl="0"/>
            <a:r>
              <a:rPr lang="en-US"/>
              <a:t>Click to edit Master text styles</a:t>
            </a:r>
          </a:p>
        </p:txBody>
      </p:sp>
      <p:sp>
        <p:nvSpPr>
          <p:cNvPr id="7" name="Content Placeholder 6"/>
          <p:cNvSpPr>
            <a:spLocks noGrp="1"/>
          </p:cNvSpPr>
          <p:nvPr>
            <p:ph sz="quarter" idx="14"/>
          </p:nvPr>
        </p:nvSpPr>
        <p:spPr>
          <a:xfrm>
            <a:off x="457203" y="2070101"/>
            <a:ext cx="2628900" cy="2641600"/>
          </a:xfrm>
        </p:spPr>
        <p:txBody>
          <a:bodyPr/>
          <a:lstStyle>
            <a:lvl1pPr marL="0" indent="0">
              <a:buNone/>
              <a:defRPr>
                <a:latin typeface="+mj-lt"/>
              </a:defRPr>
            </a:lvl1pPr>
          </a:lstStyle>
          <a:p>
            <a:pPr lvl="0"/>
            <a:endParaRPr lang="en-US"/>
          </a:p>
        </p:txBody>
      </p:sp>
      <p:sp>
        <p:nvSpPr>
          <p:cNvPr id="3" name="Text Placeholder 2"/>
          <p:cNvSpPr>
            <a:spLocks noGrp="1"/>
          </p:cNvSpPr>
          <p:nvPr>
            <p:ph type="body" sz="quarter" idx="15"/>
          </p:nvPr>
        </p:nvSpPr>
        <p:spPr>
          <a:xfrm>
            <a:off x="457203" y="4711707"/>
            <a:ext cx="2628900" cy="495300"/>
          </a:xfrm>
        </p:spPr>
        <p:txBody>
          <a:bodyPr lIns="0" tIns="0" rIns="0" bIns="0">
            <a:noAutofit/>
          </a:bodyPr>
          <a:lstStyle>
            <a:lvl1pPr marL="0" indent="0">
              <a:buNone/>
              <a:defRPr sz="1600">
                <a:solidFill>
                  <a:schemeClr val="accent5">
                    <a:lumMod val="75000"/>
                  </a:schemeClr>
                </a:solidFill>
                <a:latin typeface="Bebas Neue"/>
              </a:defRPr>
            </a:lvl1pPr>
            <a:lvl2pPr marL="457155" indent="0">
              <a:buNone/>
              <a:defRPr sz="1800"/>
            </a:lvl2pPr>
            <a:lvl3pPr marL="914309" indent="0">
              <a:buNone/>
              <a:defRPr sz="1600"/>
            </a:lvl3pPr>
            <a:lvl4pPr marL="1371464" indent="0">
              <a:buNone/>
              <a:defRPr sz="1400"/>
            </a:lvl4pPr>
            <a:lvl5pPr marL="1828618" indent="0">
              <a:buNone/>
              <a:defRPr sz="1400"/>
            </a:lvl5pPr>
          </a:lstStyle>
          <a:p>
            <a:pPr lvl="0"/>
            <a:r>
              <a:rPr lang="en-US"/>
              <a:t>Click to edit Master text styles</a:t>
            </a:r>
          </a:p>
        </p:txBody>
      </p:sp>
      <p:sp>
        <p:nvSpPr>
          <p:cNvPr id="10" name="Text Placeholder 2"/>
          <p:cNvSpPr>
            <a:spLocks noGrp="1"/>
          </p:cNvSpPr>
          <p:nvPr>
            <p:ph type="body" sz="quarter" idx="16"/>
          </p:nvPr>
        </p:nvSpPr>
        <p:spPr>
          <a:xfrm>
            <a:off x="457203" y="5118113"/>
            <a:ext cx="2628900" cy="1073151"/>
          </a:xfrm>
        </p:spPr>
        <p:txBody>
          <a:bodyPr lIns="0" tIns="0" rIns="0" bIns="0">
            <a:noAutofit/>
          </a:bodyPr>
          <a:lstStyle>
            <a:lvl1pPr marL="0" indent="0">
              <a:buNone/>
              <a:defRPr sz="1400">
                <a:latin typeface="+mj-lt"/>
              </a:defRPr>
            </a:lvl1pPr>
            <a:lvl2pPr marL="457155" indent="0">
              <a:buNone/>
              <a:defRPr sz="1800"/>
            </a:lvl2pPr>
            <a:lvl3pPr marL="914309" indent="0">
              <a:buNone/>
              <a:defRPr sz="1600"/>
            </a:lvl3pPr>
            <a:lvl4pPr marL="1371464" indent="0">
              <a:buNone/>
              <a:defRPr sz="1400"/>
            </a:lvl4pPr>
            <a:lvl5pPr marL="1828618" indent="0">
              <a:buNone/>
              <a:defRPr sz="1400"/>
            </a:lvl5pPr>
          </a:lstStyle>
          <a:p>
            <a:pPr lvl="0"/>
            <a:r>
              <a:rPr lang="en-US"/>
              <a:t>Click to edit Master text styles</a:t>
            </a:r>
          </a:p>
        </p:txBody>
      </p:sp>
      <p:sp>
        <p:nvSpPr>
          <p:cNvPr id="11" name="Content Placeholder 6"/>
          <p:cNvSpPr>
            <a:spLocks noGrp="1"/>
          </p:cNvSpPr>
          <p:nvPr>
            <p:ph sz="quarter" idx="17"/>
          </p:nvPr>
        </p:nvSpPr>
        <p:spPr>
          <a:xfrm>
            <a:off x="3257551" y="2070100"/>
            <a:ext cx="2628900" cy="2641600"/>
          </a:xfrm>
        </p:spPr>
        <p:txBody>
          <a:bodyPr/>
          <a:lstStyle>
            <a:lvl1pPr marL="0" indent="0">
              <a:buNone/>
              <a:defRPr>
                <a:latin typeface="+mj-lt"/>
              </a:defRPr>
            </a:lvl1pPr>
          </a:lstStyle>
          <a:p>
            <a:pPr lvl="0"/>
            <a:endParaRPr lang="en-US"/>
          </a:p>
        </p:txBody>
      </p:sp>
      <p:sp>
        <p:nvSpPr>
          <p:cNvPr id="12" name="Text Placeholder 2"/>
          <p:cNvSpPr>
            <a:spLocks noGrp="1"/>
          </p:cNvSpPr>
          <p:nvPr>
            <p:ph type="body" sz="quarter" idx="18"/>
          </p:nvPr>
        </p:nvSpPr>
        <p:spPr>
          <a:xfrm>
            <a:off x="3257551" y="4711706"/>
            <a:ext cx="2628900" cy="495300"/>
          </a:xfrm>
        </p:spPr>
        <p:txBody>
          <a:bodyPr lIns="0" tIns="0" rIns="0" bIns="0">
            <a:noAutofit/>
          </a:bodyPr>
          <a:lstStyle>
            <a:lvl1pPr marL="0" indent="0">
              <a:buNone/>
              <a:defRPr sz="1600">
                <a:solidFill>
                  <a:schemeClr val="accent4">
                    <a:lumMod val="75000"/>
                  </a:schemeClr>
                </a:solidFill>
                <a:latin typeface="Bebas Neue"/>
              </a:defRPr>
            </a:lvl1pPr>
            <a:lvl2pPr marL="457155" indent="0">
              <a:buNone/>
              <a:defRPr sz="1800"/>
            </a:lvl2pPr>
            <a:lvl3pPr marL="914309" indent="0">
              <a:buNone/>
              <a:defRPr sz="1600"/>
            </a:lvl3pPr>
            <a:lvl4pPr marL="1371464" indent="0">
              <a:buNone/>
              <a:defRPr sz="1400"/>
            </a:lvl4pPr>
            <a:lvl5pPr marL="1828618" indent="0">
              <a:buNone/>
              <a:defRPr sz="1400"/>
            </a:lvl5pPr>
          </a:lstStyle>
          <a:p>
            <a:pPr lvl="0"/>
            <a:r>
              <a:rPr lang="en-US"/>
              <a:t>Click to edit Master text styles</a:t>
            </a:r>
          </a:p>
        </p:txBody>
      </p:sp>
      <p:sp>
        <p:nvSpPr>
          <p:cNvPr id="13" name="Text Placeholder 2"/>
          <p:cNvSpPr>
            <a:spLocks noGrp="1"/>
          </p:cNvSpPr>
          <p:nvPr>
            <p:ph type="body" sz="quarter" idx="19"/>
          </p:nvPr>
        </p:nvSpPr>
        <p:spPr>
          <a:xfrm>
            <a:off x="3257551" y="5118112"/>
            <a:ext cx="2628900" cy="1073151"/>
          </a:xfrm>
        </p:spPr>
        <p:txBody>
          <a:bodyPr lIns="0" tIns="0" rIns="0" bIns="0">
            <a:noAutofit/>
          </a:bodyPr>
          <a:lstStyle>
            <a:lvl1pPr marL="0" indent="0">
              <a:buNone/>
              <a:defRPr sz="1400">
                <a:latin typeface="+mj-lt"/>
              </a:defRPr>
            </a:lvl1pPr>
            <a:lvl2pPr marL="457155" indent="0">
              <a:buNone/>
              <a:defRPr sz="1800"/>
            </a:lvl2pPr>
            <a:lvl3pPr marL="914309" indent="0">
              <a:buNone/>
              <a:defRPr sz="1600"/>
            </a:lvl3pPr>
            <a:lvl4pPr marL="1371464" indent="0">
              <a:buNone/>
              <a:defRPr sz="1400"/>
            </a:lvl4pPr>
            <a:lvl5pPr marL="1828618" indent="0">
              <a:buNone/>
              <a:defRPr sz="1400"/>
            </a:lvl5pPr>
          </a:lstStyle>
          <a:p>
            <a:pPr lvl="0"/>
            <a:r>
              <a:rPr lang="en-US"/>
              <a:t>Click to edit Master text styles</a:t>
            </a:r>
          </a:p>
        </p:txBody>
      </p:sp>
      <p:sp>
        <p:nvSpPr>
          <p:cNvPr id="14" name="Content Placeholder 6"/>
          <p:cNvSpPr>
            <a:spLocks noGrp="1"/>
          </p:cNvSpPr>
          <p:nvPr>
            <p:ph sz="quarter" idx="20"/>
          </p:nvPr>
        </p:nvSpPr>
        <p:spPr>
          <a:xfrm>
            <a:off x="6057903" y="2070100"/>
            <a:ext cx="2628900" cy="2641600"/>
          </a:xfrm>
        </p:spPr>
        <p:txBody>
          <a:bodyPr/>
          <a:lstStyle>
            <a:lvl1pPr marL="0" indent="0">
              <a:buNone/>
              <a:defRPr>
                <a:latin typeface="+mj-lt"/>
              </a:defRPr>
            </a:lvl1pPr>
          </a:lstStyle>
          <a:p>
            <a:pPr lvl="0"/>
            <a:endParaRPr lang="en-US"/>
          </a:p>
        </p:txBody>
      </p:sp>
      <p:sp>
        <p:nvSpPr>
          <p:cNvPr id="15" name="Text Placeholder 2"/>
          <p:cNvSpPr>
            <a:spLocks noGrp="1"/>
          </p:cNvSpPr>
          <p:nvPr>
            <p:ph type="body" sz="quarter" idx="21"/>
          </p:nvPr>
        </p:nvSpPr>
        <p:spPr>
          <a:xfrm>
            <a:off x="6057903" y="4711706"/>
            <a:ext cx="2628900" cy="495300"/>
          </a:xfrm>
        </p:spPr>
        <p:txBody>
          <a:bodyPr lIns="0" tIns="0" rIns="0" bIns="0">
            <a:noAutofit/>
          </a:bodyPr>
          <a:lstStyle>
            <a:lvl1pPr marL="0" indent="0">
              <a:buNone/>
              <a:defRPr sz="1600">
                <a:solidFill>
                  <a:schemeClr val="accent2">
                    <a:lumMod val="75000"/>
                  </a:schemeClr>
                </a:solidFill>
                <a:latin typeface="Bebas Neue"/>
              </a:defRPr>
            </a:lvl1pPr>
            <a:lvl2pPr marL="457155" indent="0">
              <a:buNone/>
              <a:defRPr sz="1800"/>
            </a:lvl2pPr>
            <a:lvl3pPr marL="914309" indent="0">
              <a:buNone/>
              <a:defRPr sz="1600"/>
            </a:lvl3pPr>
            <a:lvl4pPr marL="1371464" indent="0">
              <a:buNone/>
              <a:defRPr sz="1400"/>
            </a:lvl4pPr>
            <a:lvl5pPr marL="1828618" indent="0">
              <a:buNone/>
              <a:defRPr sz="1400"/>
            </a:lvl5pPr>
          </a:lstStyle>
          <a:p>
            <a:pPr lvl="0"/>
            <a:r>
              <a:rPr lang="en-US"/>
              <a:t>Click to edit Master text styles</a:t>
            </a:r>
          </a:p>
        </p:txBody>
      </p:sp>
      <p:sp>
        <p:nvSpPr>
          <p:cNvPr id="16" name="Text Placeholder 2"/>
          <p:cNvSpPr>
            <a:spLocks noGrp="1"/>
          </p:cNvSpPr>
          <p:nvPr>
            <p:ph type="body" sz="quarter" idx="22"/>
          </p:nvPr>
        </p:nvSpPr>
        <p:spPr>
          <a:xfrm>
            <a:off x="6057903" y="5118112"/>
            <a:ext cx="2628900" cy="1073151"/>
          </a:xfrm>
        </p:spPr>
        <p:txBody>
          <a:bodyPr lIns="0" tIns="0" rIns="0" bIns="0">
            <a:noAutofit/>
          </a:bodyPr>
          <a:lstStyle>
            <a:lvl1pPr marL="0" indent="0">
              <a:buNone/>
              <a:defRPr sz="1400">
                <a:latin typeface="+mj-lt"/>
              </a:defRPr>
            </a:lvl1pPr>
            <a:lvl2pPr marL="457155" indent="0">
              <a:buNone/>
              <a:defRPr sz="1800"/>
            </a:lvl2pPr>
            <a:lvl3pPr marL="914309" indent="0">
              <a:buNone/>
              <a:defRPr sz="1600"/>
            </a:lvl3pPr>
            <a:lvl4pPr marL="1371464" indent="0">
              <a:buNone/>
              <a:defRPr sz="1400"/>
            </a:lvl4pPr>
            <a:lvl5pPr marL="1828618" indent="0">
              <a:buNone/>
              <a:defRPr sz="1400"/>
            </a:lvl5pPr>
          </a:lstStyle>
          <a:p>
            <a:pPr lvl="0"/>
            <a:r>
              <a:rPr lang="en-US"/>
              <a:t>Click to edit Master text styles</a:t>
            </a:r>
          </a:p>
        </p:txBody>
      </p:sp>
      <p:sp>
        <p:nvSpPr>
          <p:cNvPr id="17" name="Slide Number Placeholder 5">
            <a:extLst>
              <a:ext uri="{FF2B5EF4-FFF2-40B4-BE49-F238E27FC236}">
                <a16:creationId xmlns:a16="http://schemas.microsoft.com/office/drawing/2014/main" id="{AE51A4D7-AC7B-4C04-9318-35C2D8DC54E4}"/>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7522857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55" indent="0">
              <a:buNone/>
              <a:defRPr sz="1800">
                <a:solidFill>
                  <a:schemeClr val="tx1">
                    <a:tint val="75000"/>
                  </a:schemeClr>
                </a:solidFill>
              </a:defRPr>
            </a:lvl2pPr>
            <a:lvl3pPr marL="914309" indent="0">
              <a:buNone/>
              <a:defRPr sz="1600">
                <a:solidFill>
                  <a:schemeClr val="tx1">
                    <a:tint val="75000"/>
                  </a:schemeClr>
                </a:solidFill>
              </a:defRPr>
            </a:lvl3pPr>
            <a:lvl4pPr marL="1371464" indent="0">
              <a:buNone/>
              <a:defRPr sz="1400">
                <a:solidFill>
                  <a:schemeClr val="tx1">
                    <a:tint val="75000"/>
                  </a:schemeClr>
                </a:solidFill>
              </a:defRPr>
            </a:lvl4pPr>
            <a:lvl5pPr marL="1828618" indent="0">
              <a:buNone/>
              <a:defRPr sz="1400">
                <a:solidFill>
                  <a:schemeClr val="tx1">
                    <a:tint val="75000"/>
                  </a:schemeClr>
                </a:solidFill>
              </a:defRPr>
            </a:lvl5pPr>
            <a:lvl6pPr marL="2285774"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6068920A-D764-4021-89D5-9B57CCE3F883}"/>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221393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7494"/>
            <a:ext cx="4038600" cy="4473769"/>
          </a:xfrm>
        </p:spPr>
        <p:txBody>
          <a:bodyPr>
            <a:normAutofit/>
          </a:bodyPr>
          <a:lstStyle>
            <a:lvl1pPr marL="0" indent="0">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648200" y="1717494"/>
            <a:ext cx="4038600" cy="4473769"/>
          </a:xfrm>
        </p:spPr>
        <p:txBody>
          <a:bodyPr>
            <a:normAutofit/>
          </a:bodyPr>
          <a:lstStyle>
            <a:lvl1pPr marL="0" indent="0">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cxnSp>
        <p:nvCxnSpPr>
          <p:cNvPr id="9" name="Straight Connector 8"/>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BA77849-D2EB-4B2B-BB5B-46A5C97BCDB6}"/>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212735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535117"/>
            <a:ext cx="4040188" cy="639763"/>
          </a:xfrm>
        </p:spPr>
        <p:txBody>
          <a:bodyPr anchor="b">
            <a:normAutofit/>
          </a:bodyPr>
          <a:lstStyle>
            <a:lvl1pPr marL="0" indent="0">
              <a:buNone/>
              <a:defRPr sz="2000" b="0">
                <a:latin typeface="Bebas Neue" pitchFamily="34" charset="0"/>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4016376"/>
          </a:xfrm>
        </p:spPr>
        <p:txBody>
          <a:bodyPr/>
          <a:lstStyle>
            <a:lvl1pPr>
              <a:defRPr sz="2400">
                <a:latin typeface="+mj-lt"/>
              </a:defRPr>
            </a:lvl1pPr>
            <a:lvl2pPr>
              <a:defRPr sz="2000">
                <a:latin typeface="+mj-lt"/>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33" y="1535117"/>
            <a:ext cx="4041775" cy="639763"/>
          </a:xfrm>
        </p:spPr>
        <p:txBody>
          <a:bodyPr anchor="b">
            <a:normAutofit/>
          </a:bodyPr>
          <a:lstStyle>
            <a:lvl1pPr marL="0" indent="0">
              <a:buNone/>
              <a:defRPr sz="2000" b="0">
                <a:latin typeface="Bebas Neue" pitchFamily="34" charset="0"/>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4016376"/>
          </a:xfrm>
        </p:spPr>
        <p:txBody>
          <a:bodyPr/>
          <a:lstStyle>
            <a:lvl1pPr>
              <a:defRPr sz="2400">
                <a:latin typeface="+mj-lt"/>
              </a:defRPr>
            </a:lvl1pPr>
            <a:lvl2pPr>
              <a:defRPr sz="2000">
                <a:latin typeface="+mj-lt"/>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cxnSp>
        <p:nvCxnSpPr>
          <p:cNvPr id="10" name="Straight Connector 9"/>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lvl1pPr>
              <a:defRPr>
                <a:latin typeface="+mj-lt"/>
              </a:defRPr>
            </a:lvl1pPr>
          </a:lstStyle>
          <a:p>
            <a:r>
              <a:rPr lang="en-US"/>
              <a:t>Click to edit Master title style</a:t>
            </a:r>
          </a:p>
        </p:txBody>
      </p:sp>
      <p:sp>
        <p:nvSpPr>
          <p:cNvPr id="8" name="Slide Number Placeholder 5">
            <a:extLst>
              <a:ext uri="{FF2B5EF4-FFF2-40B4-BE49-F238E27FC236}">
                <a16:creationId xmlns:a16="http://schemas.microsoft.com/office/drawing/2014/main" id="{39DBD13E-E9F9-4097-AF90-305952DE3553}"/>
              </a:ext>
            </a:extLst>
          </p:cNvPr>
          <p:cNvSpPr>
            <a:spLocks noGrp="1"/>
          </p:cNvSpPr>
          <p:nvPr>
            <p:ph type="sldNum" sz="quarter" idx="10"/>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15379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aption with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4" y="1435108"/>
            <a:ext cx="5111751" cy="4756149"/>
          </a:xfrm>
        </p:spPr>
        <p:txBody>
          <a:bodyPr/>
          <a:lstStyle>
            <a:lvl1pPr marL="0" indent="0">
              <a:buNone/>
              <a:defRPr sz="3200">
                <a:latin typeface="+mj-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4" name="Text Placeholder 3"/>
          <p:cNvSpPr>
            <a:spLocks noGrp="1"/>
          </p:cNvSpPr>
          <p:nvPr>
            <p:ph type="body" sz="half" idx="2"/>
          </p:nvPr>
        </p:nvSpPr>
        <p:spPr>
          <a:xfrm>
            <a:off x="457205" y="1435108"/>
            <a:ext cx="3008313" cy="4756149"/>
          </a:xfrm>
        </p:spPr>
        <p:txBody>
          <a:bodyPr/>
          <a:lstStyle>
            <a:lvl1pPr marL="0" indent="0">
              <a:buNone/>
              <a:defRPr sz="1400">
                <a:latin typeface="+mj-lt"/>
              </a:defRPr>
            </a:lvl1pPr>
            <a:lvl2pPr marL="457155" indent="0">
              <a:buNone/>
              <a:defRPr sz="1200"/>
            </a:lvl2pPr>
            <a:lvl3pPr marL="914309" indent="0">
              <a:buNone/>
              <a:defRPr sz="10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11" name="Title 10"/>
          <p:cNvSpPr>
            <a:spLocks noGrp="1"/>
          </p:cNvSpPr>
          <p:nvPr>
            <p:ph type="title"/>
          </p:nvPr>
        </p:nvSpPr>
        <p:spPr/>
        <p:txBody>
          <a:bodyPr/>
          <a:lstStyle>
            <a:lvl1pPr>
              <a:defRPr>
                <a:latin typeface="+mj-lt"/>
              </a:defRPr>
            </a:lvl1pPr>
          </a:lstStyle>
          <a:p>
            <a:r>
              <a:rPr lang="en-US"/>
              <a:t>Click to edit Master title style</a:t>
            </a:r>
          </a:p>
        </p:txBody>
      </p:sp>
      <p:cxnSp>
        <p:nvCxnSpPr>
          <p:cNvPr id="12" name="Straight Connector 11"/>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861F488-8CF1-4E3E-8C63-C754DB6D5746}"/>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84925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cxnSp>
        <p:nvCxnSpPr>
          <p:cNvPr id="9" name="Straight Connector 8"/>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B2C76300-25B6-4D06-9C51-8ACC17AFD0EF}"/>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368971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Full Screen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6858000"/>
          </a:xfrm>
        </p:spPr>
        <p:txBody>
          <a:bodyPr anchor="ctr" anchorCtr="0"/>
          <a:lstStyle>
            <a:lvl1pPr marL="0" indent="0" algn="ctr">
              <a:buNone/>
              <a:defRPr/>
            </a:lvl1pPr>
          </a:lstStyle>
          <a:p>
            <a:endParaRPr lang="en-US"/>
          </a:p>
        </p:txBody>
      </p:sp>
      <p:sp>
        <p:nvSpPr>
          <p:cNvPr id="3" name="TextBox 2">
            <a:extLst>
              <a:ext uri="{FF2B5EF4-FFF2-40B4-BE49-F238E27FC236}">
                <a16:creationId xmlns:a16="http://schemas.microsoft.com/office/drawing/2014/main" id="{7E051688-FE63-49D7-A931-2BB41AFABC38}"/>
              </a:ext>
            </a:extLst>
          </p:cNvPr>
          <p:cNvSpPr txBox="1"/>
          <p:nvPr userDrawn="1"/>
        </p:nvSpPr>
        <p:spPr>
          <a:xfrm>
            <a:off x="1772240" y="6385030"/>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
        <p:nvSpPr>
          <p:cNvPr id="4" name="TextBox 3">
            <a:extLst>
              <a:ext uri="{FF2B5EF4-FFF2-40B4-BE49-F238E27FC236}">
                <a16:creationId xmlns:a16="http://schemas.microsoft.com/office/drawing/2014/main" id="{A46813D4-3B03-41A0-B9AA-A9569796E593}"/>
              </a:ext>
            </a:extLst>
          </p:cNvPr>
          <p:cNvSpPr txBox="1"/>
          <p:nvPr userDrawn="1"/>
        </p:nvSpPr>
        <p:spPr>
          <a:xfrm>
            <a:off x="1772240" y="6385030"/>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
        <p:nvSpPr>
          <p:cNvPr id="8" name="Slide Number Placeholder 5">
            <a:extLst>
              <a:ext uri="{FF2B5EF4-FFF2-40B4-BE49-F238E27FC236}">
                <a16:creationId xmlns:a16="http://schemas.microsoft.com/office/drawing/2014/main" id="{75B05DC7-87A2-446A-A586-3FC76754E31D}"/>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273510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Below">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3124200"/>
          </a:xfrm>
        </p:spPr>
        <p:txBody>
          <a:bodyPr anchor="ctr" anchorCtr="0"/>
          <a:lstStyle>
            <a:lvl1pPr marL="0" indent="0" algn="ctr">
              <a:buNone/>
              <a:defRPr/>
            </a:lvl1pPr>
          </a:lstStyle>
          <a:p>
            <a:endParaRPr lang="en-US"/>
          </a:p>
        </p:txBody>
      </p:sp>
      <p:sp>
        <p:nvSpPr>
          <p:cNvPr id="8" name="Rectangle 7"/>
          <p:cNvSpPr/>
          <p:nvPr userDrawn="1"/>
        </p:nvSpPr>
        <p:spPr>
          <a:xfrm>
            <a:off x="0" y="3124200"/>
            <a:ext cx="91440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5"/>
              </a:solidFill>
            </a:endParaRPr>
          </a:p>
        </p:txBody>
      </p:sp>
      <p:sp>
        <p:nvSpPr>
          <p:cNvPr id="9" name="Isosceles Triangle 8"/>
          <p:cNvSpPr/>
          <p:nvPr userDrawn="1"/>
        </p:nvSpPr>
        <p:spPr>
          <a:xfrm rot="10800000">
            <a:off x="838207" y="3200399"/>
            <a:ext cx="304801" cy="2286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5"/>
              </a:solidFill>
            </a:endParaRPr>
          </a:p>
        </p:txBody>
      </p:sp>
      <p:sp>
        <p:nvSpPr>
          <p:cNvPr id="6" name="Text Placeholder 5"/>
          <p:cNvSpPr>
            <a:spLocks noGrp="1"/>
          </p:cNvSpPr>
          <p:nvPr>
            <p:ph type="body" sz="quarter" idx="14"/>
          </p:nvPr>
        </p:nvSpPr>
        <p:spPr>
          <a:xfrm>
            <a:off x="381000" y="4127499"/>
            <a:ext cx="8382000" cy="2063752"/>
          </a:xfrm>
        </p:spPr>
        <p:txBody>
          <a:bodyPr numCol="2" spcCol="457200">
            <a:normAutofit/>
          </a:bodyPr>
          <a:lstStyle>
            <a:lvl1pPr marL="0" indent="0">
              <a:buNone/>
              <a:defRPr sz="1600"/>
            </a:lvl1pPr>
          </a:lstStyle>
          <a:p>
            <a:pPr lvl="0"/>
            <a:r>
              <a:rPr lang="en-US"/>
              <a:t>Click to edit Master text styles</a:t>
            </a:r>
          </a:p>
        </p:txBody>
      </p:sp>
      <p:sp>
        <p:nvSpPr>
          <p:cNvPr id="11" name="Text Placeholder 10"/>
          <p:cNvSpPr>
            <a:spLocks noGrp="1"/>
          </p:cNvSpPr>
          <p:nvPr>
            <p:ph type="body" sz="quarter" idx="15" hasCustomPrompt="1"/>
          </p:nvPr>
        </p:nvSpPr>
        <p:spPr>
          <a:xfrm>
            <a:off x="381004" y="3594100"/>
            <a:ext cx="4970228" cy="533400"/>
          </a:xfrm>
        </p:spPr>
        <p:txBody>
          <a:bodyPr>
            <a:noAutofit/>
          </a:bodyPr>
          <a:lstStyle>
            <a:lvl1pPr marL="0" indent="0">
              <a:buNone/>
              <a:defRPr sz="2400">
                <a:latin typeface="Franklin Gothic Medium Cond" panose="020B0606030402020204" pitchFamily="34" charset="0"/>
              </a:defRPr>
            </a:lvl1pPr>
          </a:lstStyle>
          <a:p>
            <a:pPr lvl="0"/>
            <a:r>
              <a:rPr lang="en-US"/>
              <a:t>CLICK TO EDIT</a:t>
            </a:r>
          </a:p>
        </p:txBody>
      </p:sp>
      <p:cxnSp>
        <p:nvCxnSpPr>
          <p:cNvPr id="12" name="Straight Connector 11"/>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C93D223-A84D-450E-9314-A9AE48217D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2" y="6306056"/>
            <a:ext cx="1032933" cy="555653"/>
          </a:xfrm>
          <a:prstGeom prst="rect">
            <a:avLst/>
          </a:prstGeom>
        </p:spPr>
      </p:pic>
      <p:sp>
        <p:nvSpPr>
          <p:cNvPr id="10" name="TextBox 9">
            <a:extLst>
              <a:ext uri="{FF2B5EF4-FFF2-40B4-BE49-F238E27FC236}">
                <a16:creationId xmlns:a16="http://schemas.microsoft.com/office/drawing/2014/main" id="{4D435F13-0A7A-427E-B794-AF3114A16667}"/>
              </a:ext>
            </a:extLst>
          </p:cNvPr>
          <p:cNvSpPr txBox="1"/>
          <p:nvPr userDrawn="1"/>
        </p:nvSpPr>
        <p:spPr>
          <a:xfrm>
            <a:off x="1772240" y="6385030"/>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
        <p:nvSpPr>
          <p:cNvPr id="14" name="Slide Number Placeholder 5">
            <a:extLst>
              <a:ext uri="{FF2B5EF4-FFF2-40B4-BE49-F238E27FC236}">
                <a16:creationId xmlns:a16="http://schemas.microsoft.com/office/drawing/2014/main" id="{D3B75A91-2D57-4DFA-A3A6-941542500818}"/>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4768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heckerboard">
    <p:spTree>
      <p:nvGrpSpPr>
        <p:cNvPr id="1" name=""/>
        <p:cNvGrpSpPr/>
        <p:nvPr/>
      </p:nvGrpSpPr>
      <p:grpSpPr>
        <a:xfrm>
          <a:off x="0" y="0"/>
          <a:ext cx="0" cy="0"/>
          <a:chOff x="0" y="0"/>
          <a:chExt cx="0" cy="0"/>
        </a:xfrm>
      </p:grpSpPr>
      <p:sp>
        <p:nvSpPr>
          <p:cNvPr id="21" name="Picture Placeholder 5"/>
          <p:cNvSpPr>
            <a:spLocks noGrp="1"/>
          </p:cNvSpPr>
          <p:nvPr>
            <p:ph type="pic" sz="quarter" idx="20"/>
          </p:nvPr>
        </p:nvSpPr>
        <p:spPr>
          <a:xfrm>
            <a:off x="5334000" y="2108200"/>
            <a:ext cx="1600200" cy="2108200"/>
          </a:xfrm>
        </p:spPr>
        <p:txBody>
          <a:bodyPr anchor="ctr" anchorCtr="0">
            <a:normAutofit/>
          </a:bodyPr>
          <a:lstStyle>
            <a:lvl1pPr marL="0" indent="0" algn="ctr">
              <a:buNone/>
              <a:defRPr sz="1400"/>
            </a:lvl1pPr>
          </a:lstStyle>
          <a:p>
            <a:endParaRPr lang="en-US"/>
          </a:p>
        </p:txBody>
      </p:sp>
      <p:sp>
        <p:nvSpPr>
          <p:cNvPr id="12" name="Picture Placeholder 5"/>
          <p:cNvSpPr>
            <a:spLocks noGrp="1"/>
          </p:cNvSpPr>
          <p:nvPr>
            <p:ph type="pic" sz="quarter" idx="14"/>
          </p:nvPr>
        </p:nvSpPr>
        <p:spPr>
          <a:xfrm>
            <a:off x="2133600" y="2108200"/>
            <a:ext cx="1600200" cy="2108200"/>
          </a:xfrm>
        </p:spPr>
        <p:txBody>
          <a:bodyPr anchor="ctr" anchorCtr="0">
            <a:normAutofit/>
          </a:bodyPr>
          <a:lstStyle>
            <a:lvl1pPr marL="0" indent="0" algn="ctr">
              <a:buNone/>
              <a:defRPr sz="1400"/>
            </a:lvl1pPr>
          </a:lstStyle>
          <a:p>
            <a:endParaRPr lang="en-US"/>
          </a:p>
        </p:txBody>
      </p:sp>
      <p:sp>
        <p:nvSpPr>
          <p:cNvPr id="19" name="Picture Placeholder 5"/>
          <p:cNvSpPr>
            <a:spLocks noGrp="1"/>
          </p:cNvSpPr>
          <p:nvPr>
            <p:ph type="pic" sz="quarter" idx="18"/>
          </p:nvPr>
        </p:nvSpPr>
        <p:spPr>
          <a:xfrm>
            <a:off x="3733800" y="2108200"/>
            <a:ext cx="1600200" cy="2108200"/>
          </a:xfrm>
        </p:spPr>
        <p:txBody>
          <a:bodyPr anchor="ctr" anchorCtr="0">
            <a:normAutofit/>
          </a:bodyPr>
          <a:lstStyle>
            <a:lvl1pPr marL="0" indent="0" algn="ctr">
              <a:buNone/>
              <a:defRPr sz="1400"/>
            </a:lvl1pPr>
          </a:lstStyle>
          <a:p>
            <a:endParaRPr lang="en-US"/>
          </a:p>
        </p:txBody>
      </p:sp>
      <p:sp>
        <p:nvSpPr>
          <p:cNvPr id="22" name="Picture Placeholder 5"/>
          <p:cNvSpPr>
            <a:spLocks noGrp="1"/>
          </p:cNvSpPr>
          <p:nvPr>
            <p:ph type="pic" sz="quarter" idx="21"/>
          </p:nvPr>
        </p:nvSpPr>
        <p:spPr>
          <a:xfrm>
            <a:off x="6934200" y="2108200"/>
            <a:ext cx="1600200" cy="2108200"/>
          </a:xfrm>
        </p:spPr>
        <p:txBody>
          <a:bodyPr anchor="ctr" anchorCtr="0">
            <a:normAutofit/>
          </a:bodyPr>
          <a:lstStyle>
            <a:lvl1pPr marL="0" indent="0" algn="ctr">
              <a:buNone/>
              <a:defRPr sz="1400"/>
            </a:lvl1pPr>
          </a:lstStyle>
          <a:p>
            <a:endParaRPr lang="en-US"/>
          </a:p>
        </p:txBody>
      </p:sp>
      <p:grpSp>
        <p:nvGrpSpPr>
          <p:cNvPr id="2" name="Group 1"/>
          <p:cNvGrpSpPr/>
          <p:nvPr userDrawn="1"/>
        </p:nvGrpSpPr>
        <p:grpSpPr>
          <a:xfrm>
            <a:off x="0" y="4216406"/>
            <a:ext cx="9144000" cy="253997"/>
            <a:chOff x="0" y="3219450"/>
            <a:chExt cx="9144000" cy="190498"/>
          </a:xfrm>
        </p:grpSpPr>
        <p:sp>
          <p:nvSpPr>
            <p:cNvPr id="9" name="Isosceles Triangle 8"/>
            <p:cNvSpPr/>
            <p:nvPr userDrawn="1"/>
          </p:nvSpPr>
          <p:spPr>
            <a:xfrm rot="10800000">
              <a:off x="1219200" y="3257550"/>
              <a:ext cx="304800" cy="15239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3219450"/>
              <a:ext cx="9144000" cy="66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Picture Placeholder 5"/>
          <p:cNvSpPr>
            <a:spLocks noGrp="1"/>
          </p:cNvSpPr>
          <p:nvPr>
            <p:ph type="pic" sz="quarter" idx="22"/>
          </p:nvPr>
        </p:nvSpPr>
        <p:spPr>
          <a:xfrm>
            <a:off x="533400" y="2108200"/>
            <a:ext cx="1600200" cy="2108200"/>
          </a:xfrm>
        </p:spPr>
        <p:txBody>
          <a:bodyPr anchor="ctr" anchorCtr="0">
            <a:normAutofit/>
          </a:bodyPr>
          <a:lstStyle>
            <a:lvl1pPr marL="0" indent="0" algn="ctr">
              <a:buNone/>
              <a:defRPr sz="1400"/>
            </a:lvl1pPr>
          </a:lstStyle>
          <a:p>
            <a:endParaRPr lang="en-US"/>
          </a:p>
        </p:txBody>
      </p:sp>
      <p:sp>
        <p:nvSpPr>
          <p:cNvPr id="30" name="Picture Placeholder 5"/>
          <p:cNvSpPr>
            <a:spLocks noGrp="1"/>
          </p:cNvSpPr>
          <p:nvPr>
            <p:ph type="pic" sz="quarter" idx="23"/>
          </p:nvPr>
        </p:nvSpPr>
        <p:spPr>
          <a:xfrm>
            <a:off x="5334000" y="0"/>
            <a:ext cx="1600200" cy="2108200"/>
          </a:xfrm>
        </p:spPr>
        <p:txBody>
          <a:bodyPr anchor="ctr" anchorCtr="0">
            <a:normAutofit/>
          </a:bodyPr>
          <a:lstStyle>
            <a:lvl1pPr marL="0" indent="0" algn="ctr">
              <a:buNone/>
              <a:defRPr sz="1400"/>
            </a:lvl1pPr>
          </a:lstStyle>
          <a:p>
            <a:endParaRPr lang="en-US"/>
          </a:p>
        </p:txBody>
      </p:sp>
      <p:sp>
        <p:nvSpPr>
          <p:cNvPr id="31" name="Picture Placeholder 5"/>
          <p:cNvSpPr>
            <a:spLocks noGrp="1"/>
          </p:cNvSpPr>
          <p:nvPr>
            <p:ph type="pic" sz="quarter" idx="24"/>
          </p:nvPr>
        </p:nvSpPr>
        <p:spPr>
          <a:xfrm>
            <a:off x="2133600" y="0"/>
            <a:ext cx="1600200" cy="2108200"/>
          </a:xfrm>
        </p:spPr>
        <p:txBody>
          <a:bodyPr anchor="ctr" anchorCtr="0">
            <a:normAutofit/>
          </a:bodyPr>
          <a:lstStyle>
            <a:lvl1pPr marL="0" indent="0" algn="ctr">
              <a:buNone/>
              <a:defRPr sz="1400"/>
            </a:lvl1pPr>
          </a:lstStyle>
          <a:p>
            <a:endParaRPr lang="en-US"/>
          </a:p>
        </p:txBody>
      </p:sp>
      <p:sp>
        <p:nvSpPr>
          <p:cNvPr id="32" name="Picture Placeholder 5"/>
          <p:cNvSpPr>
            <a:spLocks noGrp="1"/>
          </p:cNvSpPr>
          <p:nvPr>
            <p:ph type="pic" sz="quarter" idx="25"/>
          </p:nvPr>
        </p:nvSpPr>
        <p:spPr>
          <a:xfrm>
            <a:off x="3733800" y="0"/>
            <a:ext cx="1600200" cy="2108200"/>
          </a:xfrm>
        </p:spPr>
        <p:txBody>
          <a:bodyPr anchor="ctr" anchorCtr="0">
            <a:normAutofit/>
          </a:bodyPr>
          <a:lstStyle>
            <a:lvl1pPr marL="0" indent="0" algn="ctr">
              <a:buNone/>
              <a:defRPr sz="1400"/>
            </a:lvl1pPr>
          </a:lstStyle>
          <a:p>
            <a:endParaRPr lang="en-US"/>
          </a:p>
        </p:txBody>
      </p:sp>
      <p:sp>
        <p:nvSpPr>
          <p:cNvPr id="33" name="Picture Placeholder 5"/>
          <p:cNvSpPr>
            <a:spLocks noGrp="1"/>
          </p:cNvSpPr>
          <p:nvPr>
            <p:ph type="pic" sz="quarter" idx="26"/>
          </p:nvPr>
        </p:nvSpPr>
        <p:spPr>
          <a:xfrm>
            <a:off x="6934200" y="0"/>
            <a:ext cx="1600200" cy="2108200"/>
          </a:xfrm>
        </p:spPr>
        <p:txBody>
          <a:bodyPr anchor="ctr" anchorCtr="0">
            <a:normAutofit/>
          </a:bodyPr>
          <a:lstStyle>
            <a:lvl1pPr marL="0" indent="0" algn="ctr">
              <a:buNone/>
              <a:defRPr sz="1400"/>
            </a:lvl1pPr>
          </a:lstStyle>
          <a:p>
            <a:endParaRPr lang="en-US"/>
          </a:p>
        </p:txBody>
      </p:sp>
      <p:sp>
        <p:nvSpPr>
          <p:cNvPr id="34" name="Picture Placeholder 5"/>
          <p:cNvSpPr>
            <a:spLocks noGrp="1"/>
          </p:cNvSpPr>
          <p:nvPr>
            <p:ph type="pic" sz="quarter" idx="27"/>
          </p:nvPr>
        </p:nvSpPr>
        <p:spPr>
          <a:xfrm>
            <a:off x="533400" y="0"/>
            <a:ext cx="1600200" cy="2108200"/>
          </a:xfrm>
        </p:spPr>
        <p:txBody>
          <a:bodyPr anchor="ctr" anchorCtr="0">
            <a:normAutofit/>
          </a:bodyPr>
          <a:lstStyle>
            <a:lvl1pPr marL="0" indent="0" algn="ctr">
              <a:buNone/>
              <a:defRPr sz="1400"/>
            </a:lvl1pPr>
          </a:lstStyle>
          <a:p>
            <a:endParaRPr lang="en-US"/>
          </a:p>
        </p:txBody>
      </p:sp>
      <p:sp>
        <p:nvSpPr>
          <p:cNvPr id="23" name="Text Placeholder 5"/>
          <p:cNvSpPr>
            <a:spLocks noGrp="1"/>
          </p:cNvSpPr>
          <p:nvPr>
            <p:ph type="body" sz="quarter" idx="28"/>
          </p:nvPr>
        </p:nvSpPr>
        <p:spPr>
          <a:xfrm>
            <a:off x="381000" y="5028659"/>
            <a:ext cx="8382000" cy="1156255"/>
          </a:xfrm>
        </p:spPr>
        <p:txBody>
          <a:bodyPr numCol="2" spcCol="457200">
            <a:normAutofit/>
          </a:bodyPr>
          <a:lstStyle>
            <a:lvl1pPr marL="0" indent="0">
              <a:buNone/>
              <a:defRPr sz="1600"/>
            </a:lvl1pPr>
          </a:lstStyle>
          <a:p>
            <a:pPr lvl="0"/>
            <a:r>
              <a:rPr lang="en-US"/>
              <a:t>Click to edit Master text styles</a:t>
            </a:r>
          </a:p>
        </p:txBody>
      </p:sp>
      <p:sp>
        <p:nvSpPr>
          <p:cNvPr id="25" name="Text Placeholder 10"/>
          <p:cNvSpPr>
            <a:spLocks noGrp="1"/>
          </p:cNvSpPr>
          <p:nvPr>
            <p:ph type="body" sz="quarter" idx="15" hasCustomPrompt="1"/>
          </p:nvPr>
        </p:nvSpPr>
        <p:spPr>
          <a:xfrm>
            <a:off x="381004" y="4495247"/>
            <a:ext cx="4970228" cy="533400"/>
          </a:xfrm>
        </p:spPr>
        <p:txBody>
          <a:bodyPr>
            <a:noAutofit/>
          </a:bodyPr>
          <a:lstStyle>
            <a:lvl1pPr marL="0" indent="0">
              <a:buNone/>
              <a:defRPr sz="2400">
                <a:latin typeface="Franklin Gothic Medium Cond" panose="020B0606030402020204" pitchFamily="34" charset="0"/>
              </a:defRPr>
            </a:lvl1pPr>
          </a:lstStyle>
          <a:p>
            <a:pPr lvl="0"/>
            <a:r>
              <a:rPr lang="en-US"/>
              <a:t>CLICK TO EDIT</a:t>
            </a:r>
          </a:p>
        </p:txBody>
      </p:sp>
      <p:cxnSp>
        <p:nvCxnSpPr>
          <p:cNvPr id="26" name="Straight Connector 25"/>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EEA5825A-F9B4-4359-97EF-010885927F3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2" y="6306056"/>
            <a:ext cx="1032933" cy="555653"/>
          </a:xfrm>
          <a:prstGeom prst="rect">
            <a:avLst/>
          </a:prstGeom>
        </p:spPr>
      </p:pic>
      <p:sp>
        <p:nvSpPr>
          <p:cNvPr id="20" name="TextBox 19">
            <a:extLst>
              <a:ext uri="{FF2B5EF4-FFF2-40B4-BE49-F238E27FC236}">
                <a16:creationId xmlns:a16="http://schemas.microsoft.com/office/drawing/2014/main" id="{CAD1278E-81B3-4A5A-8F77-71295C5C958C}"/>
              </a:ext>
            </a:extLst>
          </p:cNvPr>
          <p:cNvSpPr txBox="1"/>
          <p:nvPr userDrawn="1"/>
        </p:nvSpPr>
        <p:spPr>
          <a:xfrm>
            <a:off x="1772240" y="6385030"/>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
        <p:nvSpPr>
          <p:cNvPr id="28" name="Slide Number Placeholder 5">
            <a:extLst>
              <a:ext uri="{FF2B5EF4-FFF2-40B4-BE49-F238E27FC236}">
                <a16:creationId xmlns:a16="http://schemas.microsoft.com/office/drawing/2014/main" id="{3874DBD9-C148-46EE-A7D1-3874B3BC08E3}"/>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332534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bject with Intro and Bullet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343400" y="2154866"/>
            <a:ext cx="4343400" cy="3915735"/>
          </a:xfrm>
        </p:spPr>
        <p:txBody>
          <a:bodyPr>
            <a:normAutofit/>
          </a:bodyPr>
          <a:lstStyle>
            <a:lvl1pPr marL="285737" indent="-285737">
              <a:buFont typeface="Wingdings" panose="05000000000000000000" pitchFamily="2" charset="2"/>
              <a:buChar char="§"/>
              <a:defRPr sz="2000"/>
            </a:lvl1pPr>
          </a:lstStyle>
          <a:p>
            <a:pPr lvl="0"/>
            <a:r>
              <a:rPr lang="en-US"/>
              <a:t>Edit Master text styles</a:t>
            </a:r>
          </a:p>
        </p:txBody>
      </p:sp>
      <p:sp>
        <p:nvSpPr>
          <p:cNvPr id="8" name="Slide Number Placeholder 7"/>
          <p:cNvSpPr>
            <a:spLocks noGrp="1"/>
          </p:cNvSpPr>
          <p:nvPr>
            <p:ph type="sldNum" sz="quarter" idx="16"/>
          </p:nvPr>
        </p:nvSpPr>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17" name="Straight Connector 16"/>
          <p:cNvCxnSpPr/>
          <p:nvPr/>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quarter" idx="17"/>
          </p:nvPr>
        </p:nvSpPr>
        <p:spPr>
          <a:xfrm>
            <a:off x="457200" y="2154774"/>
            <a:ext cx="3733800" cy="3915833"/>
          </a:xfrm>
        </p:spPr>
        <p:txBody>
          <a:bodyPr/>
          <a:lstStyle>
            <a:lvl1pPr marL="0" indent="0">
              <a:buNone/>
              <a:defRPr/>
            </a:lvl1pPr>
          </a:lstStyle>
          <a:p>
            <a:pPr lvl="0"/>
            <a:r>
              <a:rPr lang="en-US"/>
              <a:t>Edit Master text styles</a:t>
            </a:r>
          </a:p>
        </p:txBody>
      </p:sp>
      <p:sp>
        <p:nvSpPr>
          <p:cNvPr id="12" name="Text Placeholder 3"/>
          <p:cNvSpPr>
            <a:spLocks noGrp="1"/>
          </p:cNvSpPr>
          <p:nvPr>
            <p:ph type="body" sz="quarter" idx="13"/>
          </p:nvPr>
        </p:nvSpPr>
        <p:spPr>
          <a:xfrm>
            <a:off x="457200" y="1397005"/>
            <a:ext cx="8229600" cy="673100"/>
          </a:xfrm>
        </p:spPr>
        <p:txBody>
          <a:bodyPr>
            <a:noAutofit/>
          </a:bodyPr>
          <a:lstStyle>
            <a:lvl1pPr marL="0" indent="0">
              <a:buNone/>
              <a:defRPr sz="2000"/>
            </a:lvl1pPr>
          </a:lstStyle>
          <a:p>
            <a:pPr lvl="0"/>
            <a:r>
              <a:rPr lang="en-US"/>
              <a:t>Edit Master text styles</a:t>
            </a:r>
          </a:p>
        </p:txBody>
      </p:sp>
    </p:spTree>
    <p:extLst>
      <p:ext uri="{BB962C8B-B14F-4D97-AF65-F5344CB8AC3E}">
        <p14:creationId xmlns:p14="http://schemas.microsoft.com/office/powerpoint/2010/main" val="169006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Checkerboard Large">
    <p:spTree>
      <p:nvGrpSpPr>
        <p:cNvPr id="1" name=""/>
        <p:cNvGrpSpPr/>
        <p:nvPr/>
      </p:nvGrpSpPr>
      <p:grpSpPr>
        <a:xfrm>
          <a:off x="0" y="0"/>
          <a:ext cx="0" cy="0"/>
          <a:chOff x="0" y="0"/>
          <a:chExt cx="0" cy="0"/>
        </a:xfrm>
      </p:grpSpPr>
      <p:sp>
        <p:nvSpPr>
          <p:cNvPr id="21" name="Picture Placeholder 5"/>
          <p:cNvSpPr>
            <a:spLocks noGrp="1"/>
          </p:cNvSpPr>
          <p:nvPr>
            <p:ph type="pic" sz="quarter" idx="20"/>
          </p:nvPr>
        </p:nvSpPr>
        <p:spPr>
          <a:xfrm>
            <a:off x="4572000" y="177807"/>
            <a:ext cx="2286000" cy="2959100"/>
          </a:xfrm>
        </p:spPr>
        <p:txBody>
          <a:bodyPr anchor="ctr" anchorCtr="0"/>
          <a:lstStyle>
            <a:lvl1pPr marL="0" indent="0" algn="ctr">
              <a:buNone/>
              <a:defRPr/>
            </a:lvl1pPr>
          </a:lstStyle>
          <a:p>
            <a:endParaRPr lang="en-US"/>
          </a:p>
        </p:txBody>
      </p:sp>
      <p:sp>
        <p:nvSpPr>
          <p:cNvPr id="12" name="Picture Placeholder 5"/>
          <p:cNvSpPr>
            <a:spLocks noGrp="1"/>
          </p:cNvSpPr>
          <p:nvPr>
            <p:ph type="pic" sz="quarter" idx="14"/>
          </p:nvPr>
        </p:nvSpPr>
        <p:spPr>
          <a:xfrm>
            <a:off x="2286000" y="177807"/>
            <a:ext cx="2286000" cy="2959100"/>
          </a:xfrm>
        </p:spPr>
        <p:txBody>
          <a:bodyPr anchor="ctr" anchorCtr="0"/>
          <a:lstStyle>
            <a:lvl1pPr marL="0" indent="0" algn="ctr">
              <a:buNone/>
              <a:defRPr/>
            </a:lvl1pPr>
          </a:lstStyle>
          <a:p>
            <a:endParaRPr lang="en-US"/>
          </a:p>
        </p:txBody>
      </p:sp>
      <p:sp>
        <p:nvSpPr>
          <p:cNvPr id="22" name="Picture Placeholder 5"/>
          <p:cNvSpPr>
            <a:spLocks noGrp="1"/>
          </p:cNvSpPr>
          <p:nvPr>
            <p:ph type="pic" sz="quarter" idx="21"/>
          </p:nvPr>
        </p:nvSpPr>
        <p:spPr>
          <a:xfrm>
            <a:off x="6858000" y="177807"/>
            <a:ext cx="2286000" cy="2959100"/>
          </a:xfrm>
        </p:spPr>
        <p:txBody>
          <a:bodyPr anchor="ctr" anchorCtr="0"/>
          <a:lstStyle>
            <a:lvl1pPr marL="0" indent="0" algn="ctr">
              <a:buNone/>
              <a:defRPr/>
            </a:lvl1pPr>
          </a:lstStyle>
          <a:p>
            <a:endParaRPr lang="en-US"/>
          </a:p>
        </p:txBody>
      </p:sp>
      <p:sp>
        <p:nvSpPr>
          <p:cNvPr id="24" name="Picture Placeholder 5"/>
          <p:cNvSpPr>
            <a:spLocks noGrp="1"/>
          </p:cNvSpPr>
          <p:nvPr>
            <p:ph type="pic" sz="quarter" idx="22"/>
          </p:nvPr>
        </p:nvSpPr>
        <p:spPr>
          <a:xfrm>
            <a:off x="0" y="177807"/>
            <a:ext cx="2286000" cy="2959100"/>
          </a:xfrm>
        </p:spPr>
        <p:txBody>
          <a:bodyPr anchor="ctr" anchorCtr="0"/>
          <a:lstStyle>
            <a:lvl1pPr marL="0" indent="0" algn="ctr">
              <a:buNone/>
              <a:defRPr/>
            </a:lvl1pPr>
          </a:lstStyle>
          <a:p>
            <a:endParaRPr lang="en-US"/>
          </a:p>
        </p:txBody>
      </p:sp>
      <p:sp>
        <p:nvSpPr>
          <p:cNvPr id="25" name="Picture Placeholder 5"/>
          <p:cNvSpPr>
            <a:spLocks noGrp="1"/>
          </p:cNvSpPr>
          <p:nvPr>
            <p:ph type="pic" sz="quarter" idx="23"/>
          </p:nvPr>
        </p:nvSpPr>
        <p:spPr>
          <a:xfrm>
            <a:off x="4572000" y="3187703"/>
            <a:ext cx="2286000" cy="2959100"/>
          </a:xfrm>
        </p:spPr>
        <p:txBody>
          <a:bodyPr anchor="ctr" anchorCtr="0"/>
          <a:lstStyle>
            <a:lvl1pPr marL="0" indent="0" algn="ctr">
              <a:buNone/>
              <a:defRPr/>
            </a:lvl1pPr>
          </a:lstStyle>
          <a:p>
            <a:endParaRPr lang="en-US"/>
          </a:p>
        </p:txBody>
      </p:sp>
      <p:sp>
        <p:nvSpPr>
          <p:cNvPr id="26" name="Picture Placeholder 5"/>
          <p:cNvSpPr>
            <a:spLocks noGrp="1"/>
          </p:cNvSpPr>
          <p:nvPr>
            <p:ph type="pic" sz="quarter" idx="24"/>
          </p:nvPr>
        </p:nvSpPr>
        <p:spPr>
          <a:xfrm>
            <a:off x="2286000" y="3187703"/>
            <a:ext cx="2286000" cy="2959100"/>
          </a:xfrm>
        </p:spPr>
        <p:txBody>
          <a:bodyPr anchor="ctr" anchorCtr="0"/>
          <a:lstStyle>
            <a:lvl1pPr marL="0" indent="0" algn="ctr">
              <a:buNone/>
              <a:defRPr/>
            </a:lvl1pPr>
          </a:lstStyle>
          <a:p>
            <a:endParaRPr lang="en-US"/>
          </a:p>
        </p:txBody>
      </p:sp>
      <p:sp>
        <p:nvSpPr>
          <p:cNvPr id="27" name="Picture Placeholder 5"/>
          <p:cNvSpPr>
            <a:spLocks noGrp="1"/>
          </p:cNvSpPr>
          <p:nvPr>
            <p:ph type="pic" sz="quarter" idx="25"/>
          </p:nvPr>
        </p:nvSpPr>
        <p:spPr>
          <a:xfrm>
            <a:off x="6858000" y="3187703"/>
            <a:ext cx="2286000" cy="2959100"/>
          </a:xfrm>
        </p:spPr>
        <p:txBody>
          <a:bodyPr anchor="ctr" anchorCtr="0"/>
          <a:lstStyle>
            <a:lvl1pPr marL="0" indent="0" algn="ctr">
              <a:buNone/>
              <a:defRPr/>
            </a:lvl1pPr>
          </a:lstStyle>
          <a:p>
            <a:endParaRPr lang="en-US"/>
          </a:p>
        </p:txBody>
      </p:sp>
      <p:sp>
        <p:nvSpPr>
          <p:cNvPr id="28" name="Picture Placeholder 5"/>
          <p:cNvSpPr>
            <a:spLocks noGrp="1"/>
          </p:cNvSpPr>
          <p:nvPr>
            <p:ph type="pic" sz="quarter" idx="26"/>
          </p:nvPr>
        </p:nvSpPr>
        <p:spPr>
          <a:xfrm>
            <a:off x="0" y="3187703"/>
            <a:ext cx="2286000" cy="2959100"/>
          </a:xfrm>
        </p:spPr>
        <p:txBody>
          <a:bodyPr anchor="ctr" anchorCtr="0"/>
          <a:lstStyle>
            <a:lvl1pPr marL="0" indent="0" algn="ctr">
              <a:buNone/>
              <a:defRPr/>
            </a:lvl1pPr>
          </a:lstStyle>
          <a:p>
            <a:endParaRPr lang="en-US"/>
          </a:p>
        </p:txBody>
      </p:sp>
      <p:cxnSp>
        <p:nvCxnSpPr>
          <p:cNvPr id="14" name="Straight Connector 13"/>
          <p:cNvCxnSpPr/>
          <p:nvPr userDrawn="1"/>
        </p:nvCxnSpPr>
        <p:spPr>
          <a:xfrm>
            <a:off x="304800" y="6146800"/>
            <a:ext cx="861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7"/>
            <a:ext cx="9144000" cy="1397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p:cNvSpPr/>
          <p:nvPr userDrawn="1"/>
        </p:nvSpPr>
        <p:spPr>
          <a:xfrm>
            <a:off x="0" y="6203957"/>
            <a:ext cx="9144000" cy="139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B9F2A3A7-4E53-4F97-B69C-D8BFE1316E0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6372849"/>
            <a:ext cx="908756" cy="488854"/>
          </a:xfrm>
          <a:prstGeom prst="rect">
            <a:avLst/>
          </a:prstGeom>
        </p:spPr>
      </p:pic>
      <p:sp>
        <p:nvSpPr>
          <p:cNvPr id="16" name="TextBox 15">
            <a:extLst>
              <a:ext uri="{FF2B5EF4-FFF2-40B4-BE49-F238E27FC236}">
                <a16:creationId xmlns:a16="http://schemas.microsoft.com/office/drawing/2014/main" id="{96AE4A49-3C9B-43B8-9FB0-8481A66A1C00}"/>
              </a:ext>
            </a:extLst>
          </p:cNvPr>
          <p:cNvSpPr txBox="1"/>
          <p:nvPr userDrawn="1"/>
        </p:nvSpPr>
        <p:spPr>
          <a:xfrm>
            <a:off x="1772240" y="6385030"/>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
        <p:nvSpPr>
          <p:cNvPr id="18" name="Slide Number Placeholder 5">
            <a:extLst>
              <a:ext uri="{FF2B5EF4-FFF2-40B4-BE49-F238E27FC236}">
                <a16:creationId xmlns:a16="http://schemas.microsoft.com/office/drawing/2014/main" id="{A64EFCAC-5B25-4989-8FE1-B65ED97CE2D8}"/>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291487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3 People">
    <p:spTree>
      <p:nvGrpSpPr>
        <p:cNvPr id="1" name=""/>
        <p:cNvGrpSpPr/>
        <p:nvPr/>
      </p:nvGrpSpPr>
      <p:grpSpPr>
        <a:xfrm>
          <a:off x="0" y="0"/>
          <a:ext cx="0" cy="0"/>
          <a:chOff x="0" y="0"/>
          <a:chExt cx="0" cy="0"/>
        </a:xfrm>
      </p:grpSpPr>
      <p:sp>
        <p:nvSpPr>
          <p:cNvPr id="13" name="Rectangle 12"/>
          <p:cNvSpPr/>
          <p:nvPr userDrawn="1"/>
        </p:nvSpPr>
        <p:spPr>
          <a:xfrm>
            <a:off x="6477000" y="1437652"/>
            <a:ext cx="2209800" cy="304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2" name="Rectangle 11"/>
          <p:cNvSpPr/>
          <p:nvPr userDrawn="1"/>
        </p:nvSpPr>
        <p:spPr>
          <a:xfrm>
            <a:off x="3505200" y="1437652"/>
            <a:ext cx="2209800" cy="304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 name="Rectangle 2"/>
          <p:cNvSpPr/>
          <p:nvPr userDrawn="1"/>
        </p:nvSpPr>
        <p:spPr>
          <a:xfrm>
            <a:off x="457200" y="1437652"/>
            <a:ext cx="2209800" cy="304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0" name="Picture Placeholder 9"/>
          <p:cNvSpPr>
            <a:spLocks noGrp="1"/>
          </p:cNvSpPr>
          <p:nvPr>
            <p:ph type="pic" sz="quarter" idx="14"/>
          </p:nvPr>
        </p:nvSpPr>
        <p:spPr>
          <a:xfrm>
            <a:off x="533405" y="1539258"/>
            <a:ext cx="2046111" cy="2830285"/>
          </a:xfrm>
        </p:spPr>
        <p:txBody>
          <a:bodyPr anchor="ctr" anchorCtr="0"/>
          <a:lstStyle>
            <a:lvl1pPr marL="0" indent="0" algn="ctr">
              <a:buNone/>
              <a:defRPr/>
            </a:lvl1pPr>
          </a:lstStyle>
          <a:p>
            <a:endParaRPr lang="en-US"/>
          </a:p>
        </p:txBody>
      </p:sp>
      <p:sp>
        <p:nvSpPr>
          <p:cNvPr id="9" name="Picture Placeholder 9"/>
          <p:cNvSpPr>
            <a:spLocks noGrp="1"/>
          </p:cNvSpPr>
          <p:nvPr>
            <p:ph type="pic" sz="quarter" idx="15"/>
          </p:nvPr>
        </p:nvSpPr>
        <p:spPr>
          <a:xfrm>
            <a:off x="3581405" y="1539258"/>
            <a:ext cx="2046111" cy="2830285"/>
          </a:xfrm>
        </p:spPr>
        <p:txBody>
          <a:bodyPr anchor="ctr" anchorCtr="0"/>
          <a:lstStyle>
            <a:lvl1pPr marL="0" indent="0" algn="ctr">
              <a:buNone/>
              <a:defRPr/>
            </a:lvl1pPr>
          </a:lstStyle>
          <a:p>
            <a:endParaRPr lang="en-US"/>
          </a:p>
        </p:txBody>
      </p:sp>
      <p:sp>
        <p:nvSpPr>
          <p:cNvPr id="11" name="Picture Placeholder 9"/>
          <p:cNvSpPr>
            <a:spLocks noGrp="1"/>
          </p:cNvSpPr>
          <p:nvPr>
            <p:ph type="pic" sz="quarter" idx="16"/>
          </p:nvPr>
        </p:nvSpPr>
        <p:spPr>
          <a:xfrm>
            <a:off x="6553205" y="1539258"/>
            <a:ext cx="2046111" cy="2830285"/>
          </a:xfrm>
        </p:spPr>
        <p:txBody>
          <a:bodyPr anchor="ctr" anchorCtr="0"/>
          <a:lstStyle>
            <a:lvl1pPr marL="0" indent="0" algn="ctr">
              <a:buNone/>
              <a:defRPr/>
            </a:lvl1pPr>
          </a:lstStyle>
          <a:p>
            <a:endParaRPr lang="en-US"/>
          </a:p>
        </p:txBody>
      </p:sp>
      <p:sp>
        <p:nvSpPr>
          <p:cNvPr id="18" name="Text Placeholder 17"/>
          <p:cNvSpPr>
            <a:spLocks noGrp="1"/>
          </p:cNvSpPr>
          <p:nvPr>
            <p:ph type="body" sz="quarter" idx="17" hasCustomPrompt="1"/>
          </p:nvPr>
        </p:nvSpPr>
        <p:spPr>
          <a:xfrm>
            <a:off x="304800" y="4633185"/>
            <a:ext cx="24384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 TO</a:t>
            </a:r>
          </a:p>
        </p:txBody>
      </p:sp>
      <p:sp>
        <p:nvSpPr>
          <p:cNvPr id="20" name="Text Placeholder 19"/>
          <p:cNvSpPr>
            <a:spLocks noGrp="1"/>
          </p:cNvSpPr>
          <p:nvPr>
            <p:ph type="body" sz="quarter" idx="18"/>
          </p:nvPr>
        </p:nvSpPr>
        <p:spPr>
          <a:xfrm>
            <a:off x="304800" y="5060788"/>
            <a:ext cx="2438400" cy="1117600"/>
          </a:xfrm>
        </p:spPr>
        <p:txBody>
          <a:bodyPr>
            <a:normAutofit/>
          </a:bodyPr>
          <a:lstStyle>
            <a:lvl1pPr marL="0" indent="0" algn="ctr">
              <a:buNone/>
              <a:defRPr sz="1400"/>
            </a:lvl1pPr>
          </a:lstStyle>
          <a:p>
            <a:pPr lvl="0"/>
            <a:r>
              <a:rPr lang="en-US"/>
              <a:t>Click to</a:t>
            </a:r>
          </a:p>
        </p:txBody>
      </p:sp>
      <p:cxnSp>
        <p:nvCxnSpPr>
          <p:cNvPr id="22" name="Straight Connector 21"/>
          <p:cNvCxnSpPr/>
          <p:nvPr userDrawn="1"/>
        </p:nvCxnSpPr>
        <p:spPr>
          <a:xfrm>
            <a:off x="3095625" y="1295400"/>
            <a:ext cx="0" cy="477520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096000" y="1295400"/>
            <a:ext cx="0" cy="477520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17"/>
          <p:cNvSpPr>
            <a:spLocks noGrp="1"/>
          </p:cNvSpPr>
          <p:nvPr>
            <p:ph type="body" sz="quarter" idx="19" hasCustomPrompt="1"/>
          </p:nvPr>
        </p:nvSpPr>
        <p:spPr>
          <a:xfrm>
            <a:off x="3429000" y="4633185"/>
            <a:ext cx="23622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 TO</a:t>
            </a:r>
          </a:p>
        </p:txBody>
      </p:sp>
      <p:sp>
        <p:nvSpPr>
          <p:cNvPr id="28" name="Text Placeholder 19"/>
          <p:cNvSpPr>
            <a:spLocks noGrp="1"/>
          </p:cNvSpPr>
          <p:nvPr>
            <p:ph type="body" sz="quarter" idx="20"/>
          </p:nvPr>
        </p:nvSpPr>
        <p:spPr>
          <a:xfrm>
            <a:off x="3429000" y="5060788"/>
            <a:ext cx="2362200" cy="1117600"/>
          </a:xfrm>
        </p:spPr>
        <p:txBody>
          <a:bodyPr>
            <a:normAutofit/>
          </a:bodyPr>
          <a:lstStyle>
            <a:lvl1pPr marL="0" indent="0" algn="ctr">
              <a:buNone/>
              <a:defRPr sz="1400"/>
            </a:lvl1pPr>
          </a:lstStyle>
          <a:p>
            <a:pPr lvl="0"/>
            <a:r>
              <a:rPr lang="en-US"/>
              <a:t>Click to</a:t>
            </a:r>
          </a:p>
        </p:txBody>
      </p:sp>
      <p:sp>
        <p:nvSpPr>
          <p:cNvPr id="29" name="Text Placeholder 17"/>
          <p:cNvSpPr>
            <a:spLocks noGrp="1"/>
          </p:cNvSpPr>
          <p:nvPr>
            <p:ph type="body" sz="quarter" idx="21" hasCustomPrompt="1"/>
          </p:nvPr>
        </p:nvSpPr>
        <p:spPr>
          <a:xfrm>
            <a:off x="6400800" y="4633185"/>
            <a:ext cx="23622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 TO</a:t>
            </a:r>
          </a:p>
        </p:txBody>
      </p:sp>
      <p:sp>
        <p:nvSpPr>
          <p:cNvPr id="30" name="Text Placeholder 19"/>
          <p:cNvSpPr>
            <a:spLocks noGrp="1"/>
          </p:cNvSpPr>
          <p:nvPr>
            <p:ph type="body" sz="quarter" idx="22"/>
          </p:nvPr>
        </p:nvSpPr>
        <p:spPr>
          <a:xfrm>
            <a:off x="6400800" y="5060788"/>
            <a:ext cx="2362200" cy="1117600"/>
          </a:xfrm>
        </p:spPr>
        <p:txBody>
          <a:bodyPr>
            <a:normAutofit/>
          </a:bodyPr>
          <a:lstStyle>
            <a:lvl1pPr marL="0" indent="0" algn="ctr">
              <a:buNone/>
              <a:defRPr sz="1400"/>
            </a:lvl1pPr>
          </a:lstStyle>
          <a:p>
            <a:pPr lvl="0"/>
            <a:r>
              <a:rPr lang="en-US"/>
              <a:t>Click to</a:t>
            </a:r>
          </a:p>
        </p:txBody>
      </p:sp>
      <p:sp>
        <p:nvSpPr>
          <p:cNvPr id="14" name="Title 13"/>
          <p:cNvSpPr>
            <a:spLocks noGrp="1"/>
          </p:cNvSpPr>
          <p:nvPr>
            <p:ph type="title"/>
          </p:nvPr>
        </p:nvSpPr>
        <p:spPr/>
        <p:txBody>
          <a:bodyPr/>
          <a:lstStyle/>
          <a:p>
            <a:r>
              <a:rPr lang="en-US"/>
              <a:t>Click to edit Master title style</a:t>
            </a:r>
          </a:p>
        </p:txBody>
      </p:sp>
      <p:cxnSp>
        <p:nvCxnSpPr>
          <p:cNvPr id="25" name="Straight Connector 24"/>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D177C12F-E7D9-4905-9AC6-E4FF47EC21B6}"/>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48361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4 People">
    <p:spTree>
      <p:nvGrpSpPr>
        <p:cNvPr id="1" name=""/>
        <p:cNvGrpSpPr/>
        <p:nvPr/>
      </p:nvGrpSpPr>
      <p:grpSpPr>
        <a:xfrm>
          <a:off x="0" y="0"/>
          <a:ext cx="0" cy="0"/>
          <a:chOff x="0" y="0"/>
          <a:chExt cx="0" cy="0"/>
        </a:xfrm>
      </p:grpSpPr>
      <p:sp>
        <p:nvSpPr>
          <p:cNvPr id="6" name="Rectangle 5"/>
          <p:cNvSpPr/>
          <p:nvPr userDrawn="1"/>
        </p:nvSpPr>
        <p:spPr>
          <a:xfrm>
            <a:off x="4572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4" name="Rectangle 33"/>
          <p:cNvSpPr/>
          <p:nvPr userDrawn="1"/>
        </p:nvSpPr>
        <p:spPr>
          <a:xfrm>
            <a:off x="26416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8" name="Rectangle 37"/>
          <p:cNvSpPr/>
          <p:nvPr userDrawn="1"/>
        </p:nvSpPr>
        <p:spPr>
          <a:xfrm>
            <a:off x="48260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42" name="Rectangle 41"/>
          <p:cNvSpPr/>
          <p:nvPr userDrawn="1"/>
        </p:nvSpPr>
        <p:spPr>
          <a:xfrm>
            <a:off x="70104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6" name="Picture Placeholder 15"/>
          <p:cNvSpPr>
            <a:spLocks noGrp="1"/>
          </p:cNvSpPr>
          <p:nvPr userDrawn="1">
            <p:ph type="pic" sz="quarter" idx="13"/>
          </p:nvPr>
        </p:nvSpPr>
        <p:spPr>
          <a:xfrm>
            <a:off x="533400" y="1511300"/>
            <a:ext cx="1524000" cy="2133600"/>
          </a:xfrm>
        </p:spPr>
        <p:txBody>
          <a:bodyPr>
            <a:normAutofit/>
          </a:bodyPr>
          <a:lstStyle>
            <a:lvl1pPr marL="0" indent="0">
              <a:buNone/>
              <a:defRPr sz="1600"/>
            </a:lvl1pPr>
          </a:lstStyle>
          <a:p>
            <a:endParaRPr lang="en-US"/>
          </a:p>
        </p:txBody>
      </p:sp>
      <p:sp>
        <p:nvSpPr>
          <p:cNvPr id="22" name="Text Placeholder 20"/>
          <p:cNvSpPr>
            <a:spLocks noGrp="1"/>
          </p:cNvSpPr>
          <p:nvPr userDrawn="1">
            <p:ph type="body" sz="quarter" idx="18"/>
          </p:nvPr>
        </p:nvSpPr>
        <p:spPr>
          <a:xfrm>
            <a:off x="342903" y="4660913"/>
            <a:ext cx="1943101" cy="1530351"/>
          </a:xfrm>
        </p:spPr>
        <p:txBody>
          <a:bodyPr>
            <a:normAutofit/>
          </a:bodyPr>
          <a:lstStyle>
            <a:lvl1pPr marL="0" indent="0" algn="l">
              <a:buNone/>
              <a:defRPr sz="1400"/>
            </a:lvl1pPr>
          </a:lstStyle>
          <a:p>
            <a:pPr lvl="0"/>
            <a:r>
              <a:rPr lang="en-US"/>
              <a:t>Click </a:t>
            </a:r>
          </a:p>
        </p:txBody>
      </p:sp>
      <p:sp>
        <p:nvSpPr>
          <p:cNvPr id="26" name="Text Placeholder 25"/>
          <p:cNvSpPr>
            <a:spLocks noGrp="1"/>
          </p:cNvSpPr>
          <p:nvPr userDrawn="1">
            <p:ph type="body" sz="quarter" idx="21" hasCustomPrompt="1"/>
          </p:nvPr>
        </p:nvSpPr>
        <p:spPr>
          <a:xfrm>
            <a:off x="342902"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27" name="Text Placeholder 25"/>
          <p:cNvSpPr>
            <a:spLocks noGrp="1"/>
          </p:cNvSpPr>
          <p:nvPr userDrawn="1">
            <p:ph type="body" sz="quarter" idx="22" hasCustomPrompt="1"/>
          </p:nvPr>
        </p:nvSpPr>
        <p:spPr>
          <a:xfrm>
            <a:off x="342902"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36" name="Picture Placeholder 15"/>
          <p:cNvSpPr>
            <a:spLocks noGrp="1"/>
          </p:cNvSpPr>
          <p:nvPr userDrawn="1">
            <p:ph type="pic" sz="quarter" idx="23"/>
          </p:nvPr>
        </p:nvSpPr>
        <p:spPr>
          <a:xfrm>
            <a:off x="2717800" y="1511300"/>
            <a:ext cx="1524000" cy="2133600"/>
          </a:xfrm>
        </p:spPr>
        <p:txBody>
          <a:bodyPr>
            <a:normAutofit/>
          </a:bodyPr>
          <a:lstStyle>
            <a:lvl1pPr marL="0" indent="0">
              <a:buNone/>
              <a:defRPr sz="1600"/>
            </a:lvl1pPr>
          </a:lstStyle>
          <a:p>
            <a:endParaRPr lang="en-US"/>
          </a:p>
        </p:txBody>
      </p:sp>
      <p:sp>
        <p:nvSpPr>
          <p:cNvPr id="40" name="Picture Placeholder 15"/>
          <p:cNvSpPr>
            <a:spLocks noGrp="1"/>
          </p:cNvSpPr>
          <p:nvPr userDrawn="1">
            <p:ph type="pic" sz="quarter" idx="24"/>
          </p:nvPr>
        </p:nvSpPr>
        <p:spPr>
          <a:xfrm>
            <a:off x="4902200" y="1511300"/>
            <a:ext cx="1524000" cy="2133600"/>
          </a:xfrm>
        </p:spPr>
        <p:txBody>
          <a:bodyPr>
            <a:normAutofit/>
          </a:bodyPr>
          <a:lstStyle>
            <a:lvl1pPr marL="0" indent="0">
              <a:buNone/>
              <a:defRPr sz="1600"/>
            </a:lvl1pPr>
          </a:lstStyle>
          <a:p>
            <a:endParaRPr lang="en-US"/>
          </a:p>
        </p:txBody>
      </p:sp>
      <p:sp>
        <p:nvSpPr>
          <p:cNvPr id="44" name="Picture Placeholder 15"/>
          <p:cNvSpPr>
            <a:spLocks noGrp="1"/>
          </p:cNvSpPr>
          <p:nvPr userDrawn="1">
            <p:ph type="pic" sz="quarter" idx="25"/>
          </p:nvPr>
        </p:nvSpPr>
        <p:spPr>
          <a:xfrm>
            <a:off x="7086600" y="1511300"/>
            <a:ext cx="1524000" cy="2133600"/>
          </a:xfrm>
        </p:spPr>
        <p:txBody>
          <a:bodyPr>
            <a:normAutofit/>
          </a:bodyPr>
          <a:lstStyle>
            <a:lvl1pPr marL="0" indent="0">
              <a:buNone/>
              <a:defRPr sz="1600"/>
            </a:lvl1pPr>
          </a:lstStyle>
          <a:p>
            <a:endParaRPr lang="en-US"/>
          </a:p>
        </p:txBody>
      </p:sp>
      <p:cxnSp>
        <p:nvCxnSpPr>
          <p:cNvPr id="46" name="Straight Connector 45"/>
          <p:cNvCxnSpPr/>
          <p:nvPr userDrawn="1"/>
        </p:nvCxnSpPr>
        <p:spPr>
          <a:xfrm>
            <a:off x="2362200" y="1409700"/>
            <a:ext cx="0" cy="467360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572000" y="1409700"/>
            <a:ext cx="0" cy="467360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753225" y="1409700"/>
            <a:ext cx="0" cy="467360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70" name="Text Placeholder 20"/>
          <p:cNvSpPr>
            <a:spLocks noGrp="1"/>
          </p:cNvSpPr>
          <p:nvPr userDrawn="1">
            <p:ph type="body" sz="quarter" idx="26"/>
          </p:nvPr>
        </p:nvSpPr>
        <p:spPr>
          <a:xfrm>
            <a:off x="2514608" y="4660913"/>
            <a:ext cx="1904999" cy="1530351"/>
          </a:xfrm>
        </p:spPr>
        <p:txBody>
          <a:bodyPr>
            <a:normAutofit/>
          </a:bodyPr>
          <a:lstStyle>
            <a:lvl1pPr marL="0" indent="0" algn="l">
              <a:buNone/>
              <a:defRPr sz="1400"/>
            </a:lvl1pPr>
          </a:lstStyle>
          <a:p>
            <a:pPr lvl="0"/>
            <a:r>
              <a:rPr lang="en-US"/>
              <a:t>Click </a:t>
            </a:r>
          </a:p>
        </p:txBody>
      </p:sp>
      <p:sp>
        <p:nvSpPr>
          <p:cNvPr id="71" name="Text Placeholder 25"/>
          <p:cNvSpPr>
            <a:spLocks noGrp="1"/>
          </p:cNvSpPr>
          <p:nvPr userDrawn="1">
            <p:ph type="body" sz="quarter" idx="27" hasCustomPrompt="1"/>
          </p:nvPr>
        </p:nvSpPr>
        <p:spPr>
          <a:xfrm>
            <a:off x="2514603"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72" name="Text Placeholder 25"/>
          <p:cNvSpPr>
            <a:spLocks noGrp="1"/>
          </p:cNvSpPr>
          <p:nvPr userDrawn="1">
            <p:ph type="body" sz="quarter" idx="28" hasCustomPrompt="1"/>
          </p:nvPr>
        </p:nvSpPr>
        <p:spPr>
          <a:xfrm>
            <a:off x="2514603"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3" name="Text Placeholder 20"/>
          <p:cNvSpPr>
            <a:spLocks noGrp="1"/>
          </p:cNvSpPr>
          <p:nvPr userDrawn="1">
            <p:ph type="body" sz="quarter" idx="29"/>
          </p:nvPr>
        </p:nvSpPr>
        <p:spPr>
          <a:xfrm>
            <a:off x="4724408" y="4660913"/>
            <a:ext cx="1904999" cy="1530351"/>
          </a:xfrm>
        </p:spPr>
        <p:txBody>
          <a:bodyPr>
            <a:normAutofit/>
          </a:bodyPr>
          <a:lstStyle>
            <a:lvl1pPr marL="0" indent="0" algn="l">
              <a:buNone/>
              <a:defRPr sz="1400"/>
            </a:lvl1pPr>
          </a:lstStyle>
          <a:p>
            <a:pPr lvl="0"/>
            <a:r>
              <a:rPr lang="en-US"/>
              <a:t>Click </a:t>
            </a:r>
          </a:p>
        </p:txBody>
      </p:sp>
      <p:sp>
        <p:nvSpPr>
          <p:cNvPr id="74" name="Text Placeholder 25"/>
          <p:cNvSpPr>
            <a:spLocks noGrp="1"/>
          </p:cNvSpPr>
          <p:nvPr userDrawn="1">
            <p:ph type="body" sz="quarter" idx="30" hasCustomPrompt="1"/>
          </p:nvPr>
        </p:nvSpPr>
        <p:spPr>
          <a:xfrm>
            <a:off x="4724403"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75" name="Text Placeholder 25"/>
          <p:cNvSpPr>
            <a:spLocks noGrp="1"/>
          </p:cNvSpPr>
          <p:nvPr userDrawn="1">
            <p:ph type="body" sz="quarter" idx="31" hasCustomPrompt="1"/>
          </p:nvPr>
        </p:nvSpPr>
        <p:spPr>
          <a:xfrm>
            <a:off x="4724403"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6" name="Text Placeholder 20"/>
          <p:cNvSpPr>
            <a:spLocks noGrp="1"/>
          </p:cNvSpPr>
          <p:nvPr userDrawn="1">
            <p:ph type="body" sz="quarter" idx="32"/>
          </p:nvPr>
        </p:nvSpPr>
        <p:spPr>
          <a:xfrm>
            <a:off x="6886582" y="4660913"/>
            <a:ext cx="1904999" cy="1530351"/>
          </a:xfrm>
        </p:spPr>
        <p:txBody>
          <a:bodyPr>
            <a:normAutofit/>
          </a:bodyPr>
          <a:lstStyle>
            <a:lvl1pPr marL="0" indent="0" algn="l">
              <a:buNone/>
              <a:defRPr sz="1400"/>
            </a:lvl1pPr>
          </a:lstStyle>
          <a:p>
            <a:pPr lvl="0"/>
            <a:r>
              <a:rPr lang="en-US"/>
              <a:t>Click </a:t>
            </a:r>
          </a:p>
        </p:txBody>
      </p:sp>
      <p:sp>
        <p:nvSpPr>
          <p:cNvPr id="77" name="Text Placeholder 25"/>
          <p:cNvSpPr>
            <a:spLocks noGrp="1"/>
          </p:cNvSpPr>
          <p:nvPr userDrawn="1">
            <p:ph type="body" sz="quarter" idx="33" hasCustomPrompt="1"/>
          </p:nvPr>
        </p:nvSpPr>
        <p:spPr>
          <a:xfrm>
            <a:off x="6886579"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78" name="Text Placeholder 25"/>
          <p:cNvSpPr>
            <a:spLocks noGrp="1"/>
          </p:cNvSpPr>
          <p:nvPr userDrawn="1">
            <p:ph type="body" sz="quarter" idx="34" hasCustomPrompt="1"/>
          </p:nvPr>
        </p:nvSpPr>
        <p:spPr>
          <a:xfrm>
            <a:off x="6886579"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10" name="Title 9"/>
          <p:cNvSpPr>
            <a:spLocks noGrp="1"/>
          </p:cNvSpPr>
          <p:nvPr>
            <p:ph type="title"/>
          </p:nvPr>
        </p:nvSpPr>
        <p:spPr/>
        <p:txBody>
          <a:bodyPr/>
          <a:lstStyle/>
          <a:p>
            <a:r>
              <a:rPr lang="en-US"/>
              <a:t>Click to edit Master title style</a:t>
            </a:r>
          </a:p>
        </p:txBody>
      </p:sp>
      <p:cxnSp>
        <p:nvCxnSpPr>
          <p:cNvPr id="35" name="Straight Connector 34"/>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Slide Number Placeholder 5">
            <a:extLst>
              <a:ext uri="{FF2B5EF4-FFF2-40B4-BE49-F238E27FC236}">
                <a16:creationId xmlns:a16="http://schemas.microsoft.com/office/drawing/2014/main" id="{255EC1E7-A25E-41C7-9ED4-1B39D0421471}"/>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38772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4 People Summary">
    <p:spTree>
      <p:nvGrpSpPr>
        <p:cNvPr id="1" name=""/>
        <p:cNvGrpSpPr/>
        <p:nvPr/>
      </p:nvGrpSpPr>
      <p:grpSpPr>
        <a:xfrm>
          <a:off x="0" y="0"/>
          <a:ext cx="0" cy="0"/>
          <a:chOff x="0" y="0"/>
          <a:chExt cx="0" cy="0"/>
        </a:xfrm>
      </p:grpSpPr>
      <p:sp>
        <p:nvSpPr>
          <p:cNvPr id="6" name="Rectangle 5"/>
          <p:cNvSpPr/>
          <p:nvPr userDrawn="1"/>
        </p:nvSpPr>
        <p:spPr>
          <a:xfrm>
            <a:off x="3810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4" name="Rectangle 33"/>
          <p:cNvSpPr/>
          <p:nvPr userDrawn="1"/>
        </p:nvSpPr>
        <p:spPr>
          <a:xfrm>
            <a:off x="25146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8" name="Rectangle 37"/>
          <p:cNvSpPr/>
          <p:nvPr userDrawn="1"/>
        </p:nvSpPr>
        <p:spPr>
          <a:xfrm>
            <a:off x="46482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42" name="Rectangle 41"/>
          <p:cNvSpPr/>
          <p:nvPr userDrawn="1"/>
        </p:nvSpPr>
        <p:spPr>
          <a:xfrm>
            <a:off x="67818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6" name="Picture Placeholder 15"/>
          <p:cNvSpPr>
            <a:spLocks noGrp="1"/>
          </p:cNvSpPr>
          <p:nvPr userDrawn="1">
            <p:ph type="pic" sz="quarter" idx="13"/>
          </p:nvPr>
        </p:nvSpPr>
        <p:spPr>
          <a:xfrm>
            <a:off x="474520" y="1545599"/>
            <a:ext cx="1870364" cy="3157728"/>
          </a:xfrm>
        </p:spPr>
        <p:txBody>
          <a:bodyPr>
            <a:normAutofit/>
          </a:bodyPr>
          <a:lstStyle>
            <a:lvl1pPr marL="0" indent="0">
              <a:buNone/>
              <a:defRPr sz="2000"/>
            </a:lvl1pPr>
          </a:lstStyle>
          <a:p>
            <a:endParaRPr lang="en-US"/>
          </a:p>
        </p:txBody>
      </p:sp>
      <p:sp>
        <p:nvSpPr>
          <p:cNvPr id="26" name="Text Placeholder 25"/>
          <p:cNvSpPr>
            <a:spLocks noGrp="1"/>
          </p:cNvSpPr>
          <p:nvPr userDrawn="1">
            <p:ph type="body" sz="quarter" idx="21" hasCustomPrompt="1"/>
          </p:nvPr>
        </p:nvSpPr>
        <p:spPr>
          <a:xfrm>
            <a:off x="457200" y="5002031"/>
            <a:ext cx="19050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27" name="Text Placeholder 25"/>
          <p:cNvSpPr>
            <a:spLocks noGrp="1"/>
          </p:cNvSpPr>
          <p:nvPr userDrawn="1">
            <p:ph type="body" sz="quarter" idx="22" hasCustomPrompt="1"/>
          </p:nvPr>
        </p:nvSpPr>
        <p:spPr>
          <a:xfrm>
            <a:off x="457200" y="5480433"/>
            <a:ext cx="19050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36" name="Picture Placeholder 15"/>
          <p:cNvSpPr>
            <a:spLocks noGrp="1"/>
          </p:cNvSpPr>
          <p:nvPr userDrawn="1">
            <p:ph type="pic" sz="quarter" idx="23"/>
          </p:nvPr>
        </p:nvSpPr>
        <p:spPr>
          <a:xfrm>
            <a:off x="2608120" y="1545599"/>
            <a:ext cx="1870364" cy="3157728"/>
          </a:xfrm>
        </p:spPr>
        <p:txBody>
          <a:bodyPr>
            <a:normAutofit/>
          </a:bodyPr>
          <a:lstStyle>
            <a:lvl1pPr marL="0" indent="0">
              <a:buNone/>
              <a:defRPr sz="2000"/>
            </a:lvl1pPr>
          </a:lstStyle>
          <a:p>
            <a:endParaRPr lang="en-US"/>
          </a:p>
        </p:txBody>
      </p:sp>
      <p:sp>
        <p:nvSpPr>
          <p:cNvPr id="40" name="Picture Placeholder 15"/>
          <p:cNvSpPr>
            <a:spLocks noGrp="1"/>
          </p:cNvSpPr>
          <p:nvPr userDrawn="1">
            <p:ph type="pic" sz="quarter" idx="24"/>
          </p:nvPr>
        </p:nvSpPr>
        <p:spPr>
          <a:xfrm>
            <a:off x="4741720" y="1545599"/>
            <a:ext cx="1870364" cy="3157728"/>
          </a:xfrm>
        </p:spPr>
        <p:txBody>
          <a:bodyPr>
            <a:normAutofit/>
          </a:bodyPr>
          <a:lstStyle>
            <a:lvl1pPr marL="0" indent="0">
              <a:buNone/>
              <a:defRPr sz="2000"/>
            </a:lvl1pPr>
          </a:lstStyle>
          <a:p>
            <a:endParaRPr lang="en-US"/>
          </a:p>
        </p:txBody>
      </p:sp>
      <p:sp>
        <p:nvSpPr>
          <p:cNvPr id="44" name="Picture Placeholder 15"/>
          <p:cNvSpPr>
            <a:spLocks noGrp="1"/>
          </p:cNvSpPr>
          <p:nvPr userDrawn="1">
            <p:ph type="pic" sz="quarter" idx="25"/>
          </p:nvPr>
        </p:nvSpPr>
        <p:spPr>
          <a:xfrm>
            <a:off x="6875320" y="1545599"/>
            <a:ext cx="1870364" cy="3157728"/>
          </a:xfrm>
        </p:spPr>
        <p:txBody>
          <a:bodyPr>
            <a:normAutofit/>
          </a:bodyPr>
          <a:lstStyle>
            <a:lvl1pPr marL="0" indent="0">
              <a:buNone/>
              <a:defRPr sz="2000"/>
            </a:lvl1pPr>
          </a:lstStyle>
          <a:p>
            <a:endParaRPr lang="en-US"/>
          </a:p>
        </p:txBody>
      </p:sp>
      <p:sp>
        <p:nvSpPr>
          <p:cNvPr id="71" name="Text Placeholder 25"/>
          <p:cNvSpPr>
            <a:spLocks noGrp="1"/>
          </p:cNvSpPr>
          <p:nvPr userDrawn="1">
            <p:ph type="body" sz="quarter" idx="27" hasCustomPrompt="1"/>
          </p:nvPr>
        </p:nvSpPr>
        <p:spPr>
          <a:xfrm>
            <a:off x="2590800" y="5002031"/>
            <a:ext cx="19050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72" name="Text Placeholder 25"/>
          <p:cNvSpPr>
            <a:spLocks noGrp="1"/>
          </p:cNvSpPr>
          <p:nvPr userDrawn="1">
            <p:ph type="body" sz="quarter" idx="28" hasCustomPrompt="1"/>
          </p:nvPr>
        </p:nvSpPr>
        <p:spPr>
          <a:xfrm>
            <a:off x="2590800" y="5480433"/>
            <a:ext cx="19050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4" name="Text Placeholder 25"/>
          <p:cNvSpPr>
            <a:spLocks noGrp="1"/>
          </p:cNvSpPr>
          <p:nvPr userDrawn="1">
            <p:ph type="body" sz="quarter" idx="30" hasCustomPrompt="1"/>
          </p:nvPr>
        </p:nvSpPr>
        <p:spPr>
          <a:xfrm>
            <a:off x="4724400" y="5002031"/>
            <a:ext cx="19050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75" name="Text Placeholder 25"/>
          <p:cNvSpPr>
            <a:spLocks noGrp="1"/>
          </p:cNvSpPr>
          <p:nvPr userDrawn="1">
            <p:ph type="body" sz="quarter" idx="31" hasCustomPrompt="1"/>
          </p:nvPr>
        </p:nvSpPr>
        <p:spPr>
          <a:xfrm>
            <a:off x="4724400" y="5480433"/>
            <a:ext cx="19050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7" name="Text Placeholder 25"/>
          <p:cNvSpPr>
            <a:spLocks noGrp="1"/>
          </p:cNvSpPr>
          <p:nvPr userDrawn="1">
            <p:ph type="body" sz="quarter" idx="33" hasCustomPrompt="1"/>
          </p:nvPr>
        </p:nvSpPr>
        <p:spPr>
          <a:xfrm>
            <a:off x="6858000" y="5002031"/>
            <a:ext cx="19812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78" name="Text Placeholder 25"/>
          <p:cNvSpPr>
            <a:spLocks noGrp="1"/>
          </p:cNvSpPr>
          <p:nvPr userDrawn="1">
            <p:ph type="body" sz="quarter" idx="34" hasCustomPrompt="1"/>
          </p:nvPr>
        </p:nvSpPr>
        <p:spPr>
          <a:xfrm>
            <a:off x="6858000" y="5480433"/>
            <a:ext cx="19812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10" name="Title 9"/>
          <p:cNvSpPr>
            <a:spLocks noGrp="1"/>
          </p:cNvSpPr>
          <p:nvPr>
            <p:ph type="title"/>
          </p:nvPr>
        </p:nvSpPr>
        <p:spPr/>
        <p:txBody>
          <a:bodyPr/>
          <a:lstStyle/>
          <a:p>
            <a:r>
              <a:rPr lang="en-US"/>
              <a:t>Click to edit Master title style</a:t>
            </a:r>
          </a:p>
        </p:txBody>
      </p:sp>
      <p:cxnSp>
        <p:nvCxnSpPr>
          <p:cNvPr id="41" name="Straight Connector 40"/>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1528209E-3D7F-4DEA-A6DE-7AB5BA95807F}"/>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127084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Item Detail">
    <p:spTree>
      <p:nvGrpSpPr>
        <p:cNvPr id="1" name=""/>
        <p:cNvGrpSpPr/>
        <p:nvPr/>
      </p:nvGrpSpPr>
      <p:grpSpPr>
        <a:xfrm>
          <a:off x="0" y="0"/>
          <a:ext cx="0" cy="0"/>
          <a:chOff x="0" y="0"/>
          <a:chExt cx="0" cy="0"/>
        </a:xfrm>
      </p:grpSpPr>
      <p:sp>
        <p:nvSpPr>
          <p:cNvPr id="12" name="Rectangle 11"/>
          <p:cNvSpPr/>
          <p:nvPr userDrawn="1"/>
        </p:nvSpPr>
        <p:spPr>
          <a:xfrm>
            <a:off x="533400" y="1396999"/>
            <a:ext cx="3200400" cy="4368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0" name="Picture Placeholder 9"/>
          <p:cNvSpPr>
            <a:spLocks noGrp="1"/>
          </p:cNvSpPr>
          <p:nvPr userDrawn="1">
            <p:ph type="pic" sz="quarter" idx="14"/>
          </p:nvPr>
        </p:nvSpPr>
        <p:spPr>
          <a:xfrm>
            <a:off x="609600" y="1498599"/>
            <a:ext cx="3048000" cy="4165600"/>
          </a:xfrm>
        </p:spPr>
        <p:txBody>
          <a:bodyPr/>
          <a:lstStyle>
            <a:lvl1pPr marL="0" indent="0">
              <a:buNone/>
              <a:defRPr/>
            </a:lvl1pPr>
          </a:lstStyle>
          <a:p>
            <a:endParaRPr lang="en-US"/>
          </a:p>
        </p:txBody>
      </p:sp>
      <p:sp>
        <p:nvSpPr>
          <p:cNvPr id="7" name="Text Placeholder 6"/>
          <p:cNvSpPr>
            <a:spLocks noGrp="1"/>
          </p:cNvSpPr>
          <p:nvPr userDrawn="1">
            <p:ph type="body" sz="quarter" idx="15" hasCustomPrompt="1"/>
          </p:nvPr>
        </p:nvSpPr>
        <p:spPr>
          <a:xfrm>
            <a:off x="4038600" y="1485900"/>
            <a:ext cx="3352800" cy="508000"/>
          </a:xfrm>
        </p:spPr>
        <p:txBody>
          <a:bodyPr>
            <a:noAutofit/>
          </a:bodyPr>
          <a:lstStyle>
            <a:lvl1pPr marL="0" indent="0">
              <a:buNone/>
              <a:defRPr sz="2800">
                <a:latin typeface="Franklin Gothic Medium Cond" panose="020B0606030402020204" pitchFamily="34" charset="0"/>
              </a:defRPr>
            </a:lvl1pPr>
          </a:lstStyle>
          <a:p>
            <a:pPr lvl="0"/>
            <a:r>
              <a:rPr lang="en-US"/>
              <a:t>CLICK </a:t>
            </a:r>
          </a:p>
        </p:txBody>
      </p:sp>
      <p:sp>
        <p:nvSpPr>
          <p:cNvPr id="11" name="Text Placeholder 6"/>
          <p:cNvSpPr>
            <a:spLocks noGrp="1"/>
          </p:cNvSpPr>
          <p:nvPr userDrawn="1">
            <p:ph type="body" sz="quarter" idx="16" hasCustomPrompt="1"/>
          </p:nvPr>
        </p:nvSpPr>
        <p:spPr>
          <a:xfrm>
            <a:off x="4038600" y="2032000"/>
            <a:ext cx="3352800" cy="406400"/>
          </a:xfrm>
        </p:spPr>
        <p:txBody>
          <a:bodyPr>
            <a:noAutofit/>
          </a:bodyPr>
          <a:lstStyle>
            <a:lvl1pPr marL="0" indent="0">
              <a:buNone/>
              <a:defRPr sz="2000">
                <a:solidFill>
                  <a:schemeClr val="bg2">
                    <a:lumMod val="65000"/>
                  </a:schemeClr>
                </a:solidFill>
                <a:latin typeface="Franklin Gothic Medium Cond" panose="020B0606030402020204" pitchFamily="34" charset="0"/>
              </a:defRPr>
            </a:lvl1pPr>
          </a:lstStyle>
          <a:p>
            <a:pPr lvl="0"/>
            <a:r>
              <a:rPr lang="en-US"/>
              <a:t>CLICK </a:t>
            </a:r>
          </a:p>
        </p:txBody>
      </p:sp>
      <p:sp>
        <p:nvSpPr>
          <p:cNvPr id="13" name="Text Placeholder 12"/>
          <p:cNvSpPr>
            <a:spLocks noGrp="1"/>
          </p:cNvSpPr>
          <p:nvPr userDrawn="1">
            <p:ph type="body" sz="quarter" idx="17"/>
          </p:nvPr>
        </p:nvSpPr>
        <p:spPr>
          <a:xfrm>
            <a:off x="4038600" y="2476500"/>
            <a:ext cx="4724400" cy="1320800"/>
          </a:xfrm>
        </p:spPr>
        <p:txBody>
          <a:bodyPr>
            <a:normAutofit/>
          </a:bodyPr>
          <a:lstStyle>
            <a:lvl1pPr marL="0" indent="0">
              <a:buNone/>
              <a:defRPr sz="1400"/>
            </a:lvl1pPr>
          </a:lstStyle>
          <a:p>
            <a:pPr lvl="0"/>
            <a:r>
              <a:rPr lang="en-US"/>
              <a:t>Click to edit Master text</a:t>
            </a:r>
          </a:p>
        </p:txBody>
      </p:sp>
      <p:sp>
        <p:nvSpPr>
          <p:cNvPr id="17" name="Text Placeholder 16"/>
          <p:cNvSpPr>
            <a:spLocks noGrp="1"/>
          </p:cNvSpPr>
          <p:nvPr userDrawn="1">
            <p:ph type="body" sz="quarter" idx="18" hasCustomPrompt="1"/>
          </p:nvPr>
        </p:nvSpPr>
        <p:spPr>
          <a:xfrm>
            <a:off x="4038600" y="4305300"/>
            <a:ext cx="4876800" cy="1524000"/>
          </a:xfrm>
        </p:spPr>
        <p:txBody>
          <a:bodyPr>
            <a:normAutofit/>
          </a:bodyPr>
          <a:lstStyle>
            <a:lvl1pPr marL="342866" indent="-342866">
              <a:buFont typeface="Wingdings" panose="05000000000000000000" pitchFamily="2" charset="2"/>
              <a:buChar char="ü"/>
              <a:defRPr sz="1400">
                <a:solidFill>
                  <a:schemeClr val="bg2">
                    <a:lumMod val="65000"/>
                  </a:schemeClr>
                </a:solidFill>
                <a:latin typeface="Franklin Gothic Medium Cond" panose="020B0606030402020204" pitchFamily="34" charset="0"/>
              </a:defRPr>
            </a:lvl1pPr>
          </a:lstStyle>
          <a:p>
            <a:pPr lvl="0"/>
            <a:r>
              <a:rPr lang="en-US"/>
              <a:t>CLICK TO EDIT MASTER TEXT STYLES</a:t>
            </a:r>
          </a:p>
          <a:p>
            <a:pPr lvl="0"/>
            <a:endParaRPr lang="en-US"/>
          </a:p>
        </p:txBody>
      </p:sp>
      <p:sp>
        <p:nvSpPr>
          <p:cNvPr id="21" name="Text Placeholder 6"/>
          <p:cNvSpPr>
            <a:spLocks noGrp="1"/>
          </p:cNvSpPr>
          <p:nvPr userDrawn="1">
            <p:ph type="body" sz="quarter" idx="19" hasCustomPrompt="1"/>
          </p:nvPr>
        </p:nvSpPr>
        <p:spPr>
          <a:xfrm>
            <a:off x="4038600" y="3797300"/>
            <a:ext cx="3352800" cy="508000"/>
          </a:xfrm>
        </p:spPr>
        <p:txBody>
          <a:bodyPr>
            <a:noAutofit/>
          </a:bodyPr>
          <a:lstStyle>
            <a:lvl1pPr marL="0" indent="0">
              <a:buNone/>
              <a:defRPr sz="2000">
                <a:latin typeface="Franklin Gothic Medium Cond" panose="020B0606030402020204" pitchFamily="34" charset="0"/>
              </a:defRPr>
            </a:lvl1pPr>
          </a:lstStyle>
          <a:p>
            <a:pPr lvl="0"/>
            <a:r>
              <a:rPr lang="en-US"/>
              <a:t>CLICK </a:t>
            </a:r>
          </a:p>
        </p:txBody>
      </p:sp>
      <p:cxnSp>
        <p:nvCxnSpPr>
          <p:cNvPr id="23" name="Straight Connector 22"/>
          <p:cNvCxnSpPr/>
          <p:nvPr userDrawn="1"/>
        </p:nvCxnSpPr>
        <p:spPr>
          <a:xfrm>
            <a:off x="4038600" y="3746500"/>
            <a:ext cx="487680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p>
        </p:txBody>
      </p:sp>
      <p:cxnSp>
        <p:nvCxnSpPr>
          <p:cNvPr id="18" name="Straight Connector 17"/>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E455E2A1-AE33-42F1-9BE1-F852DFB9CB3C}"/>
              </a:ext>
            </a:extLst>
          </p:cNvPr>
          <p:cNvSpPr>
            <a:spLocks noGrp="1"/>
          </p:cNvSpPr>
          <p:nvPr>
            <p:ph type="sldNum" sz="quarter" idx="4"/>
          </p:nvPr>
        </p:nvSpPr>
        <p:spPr>
          <a:xfrm>
            <a:off x="8125907" y="6356357"/>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spTree>
    <p:extLst>
      <p:ext uri="{BB962C8B-B14F-4D97-AF65-F5344CB8AC3E}">
        <p14:creationId xmlns:p14="http://schemas.microsoft.com/office/powerpoint/2010/main" val="159879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Generic">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5787"/>
            <a:ext cx="8229600" cy="4595464"/>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277E653D-B3FC-4C9C-BF8A-50E2DC340816}" type="slidenum">
              <a:rPr lang="en-US" smtClean="0"/>
              <a:pPr/>
              <a:t>‹#›</a:t>
            </a:fld>
            <a:endParaRPr lang="en-US"/>
          </a:p>
        </p:txBody>
      </p:sp>
      <p:cxnSp>
        <p:nvCxnSpPr>
          <p:cNvPr id="8" name="Straight Connector 7"/>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9614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Object with Intr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277E653D-B3FC-4C9C-BF8A-50E2DC340816}" type="slidenum">
              <a:rPr lang="en-US" smtClean="0"/>
              <a:pPr/>
              <a:t>‹#›</a:t>
            </a:fld>
            <a:endParaRPr lang="en-US"/>
          </a:p>
        </p:txBody>
      </p:sp>
      <p:cxnSp>
        <p:nvCxnSpPr>
          <p:cNvPr id="8" name="Straight Connector 7"/>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3"/>
          </p:nvPr>
        </p:nvSpPr>
        <p:spPr>
          <a:xfrm>
            <a:off x="457200" y="1397005"/>
            <a:ext cx="8229600" cy="673100"/>
          </a:xfrm>
        </p:spPr>
        <p:txBody>
          <a:bodyPr>
            <a:noAutofit/>
          </a:bodyPr>
          <a:lstStyle>
            <a:lvl1pPr marL="0" indent="0">
              <a:buNone/>
              <a:defRPr sz="2000"/>
            </a:lvl1pPr>
          </a:lstStyle>
          <a:p>
            <a:pPr lvl="0"/>
            <a:r>
              <a:rPr lang="en-US"/>
              <a:t>Click to edit Master text styles</a:t>
            </a:r>
          </a:p>
        </p:txBody>
      </p:sp>
      <p:sp>
        <p:nvSpPr>
          <p:cNvPr id="7" name="Content Placeholder 6"/>
          <p:cNvSpPr>
            <a:spLocks noGrp="1"/>
          </p:cNvSpPr>
          <p:nvPr>
            <p:ph sz="quarter" idx="14"/>
          </p:nvPr>
        </p:nvSpPr>
        <p:spPr>
          <a:xfrm>
            <a:off x="457200" y="2070107"/>
            <a:ext cx="8229600" cy="3975100"/>
          </a:xfrm>
        </p:spPr>
        <p:txBody>
          <a:bodyPr/>
          <a:lstStyle>
            <a:lvl1pPr marL="0" indent="0">
              <a:buNone/>
              <a:defRPr/>
            </a:lvl1pPr>
          </a:lstStyle>
          <a:p>
            <a:pPr lvl="0"/>
            <a:endParaRPr lang="en-US"/>
          </a:p>
        </p:txBody>
      </p:sp>
    </p:spTree>
    <p:extLst>
      <p:ext uri="{BB962C8B-B14F-4D97-AF65-F5344CB8AC3E}">
        <p14:creationId xmlns:p14="http://schemas.microsoft.com/office/powerpoint/2010/main" val="141064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Picture with Bullets">
    <p:spTree>
      <p:nvGrpSpPr>
        <p:cNvPr id="1" name=""/>
        <p:cNvGrpSpPr/>
        <p:nvPr/>
      </p:nvGrpSpPr>
      <p:grpSpPr>
        <a:xfrm>
          <a:off x="0" y="0"/>
          <a:ext cx="0" cy="0"/>
          <a:chOff x="0" y="0"/>
          <a:chExt cx="0" cy="0"/>
        </a:xfrm>
      </p:grpSpPr>
      <p:sp>
        <p:nvSpPr>
          <p:cNvPr id="7" name="Rectangle 6"/>
          <p:cNvSpPr/>
          <p:nvPr userDrawn="1"/>
        </p:nvSpPr>
        <p:spPr>
          <a:xfrm>
            <a:off x="381000" y="1600200"/>
            <a:ext cx="3810000" cy="44704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 Placeholder 10"/>
          <p:cNvSpPr>
            <a:spLocks noGrp="1"/>
          </p:cNvSpPr>
          <p:nvPr userDrawn="1">
            <p:ph type="body" sz="quarter" idx="14"/>
          </p:nvPr>
        </p:nvSpPr>
        <p:spPr>
          <a:xfrm>
            <a:off x="4343400" y="1600200"/>
            <a:ext cx="4343400" cy="4470400"/>
          </a:xfrm>
        </p:spPr>
        <p:txBody>
          <a:bodyPr>
            <a:normAutofit/>
          </a:bodyPr>
          <a:lstStyle>
            <a:lvl1pPr marL="285724" indent="-285724">
              <a:buFont typeface="Wingdings" panose="05000000000000000000" pitchFamily="2" charset="2"/>
              <a:buChar char="§"/>
              <a:defRPr sz="2000"/>
            </a:lvl1pPr>
          </a:lstStyle>
          <a:p>
            <a:pPr lvl="0"/>
            <a:r>
              <a:rPr lang="en-US"/>
              <a:t>Click to edit Master text styles</a:t>
            </a:r>
          </a:p>
        </p:txBody>
      </p:sp>
      <p:sp>
        <p:nvSpPr>
          <p:cNvPr id="13" name="Picture Placeholder 12"/>
          <p:cNvSpPr>
            <a:spLocks noGrp="1"/>
          </p:cNvSpPr>
          <p:nvPr userDrawn="1">
            <p:ph type="pic" sz="quarter" idx="15"/>
          </p:nvPr>
        </p:nvSpPr>
        <p:spPr>
          <a:xfrm>
            <a:off x="457200" y="1701800"/>
            <a:ext cx="3657600" cy="4267200"/>
          </a:xfrm>
        </p:spPr>
        <p:txBody>
          <a:bodyPr/>
          <a:lstStyle>
            <a:lvl1pPr marL="0" indent="0">
              <a:buNone/>
              <a:defRPr/>
            </a:lvl1pPr>
          </a:lstStyle>
          <a:p>
            <a:endParaRPr lang="en-US"/>
          </a:p>
        </p:txBody>
      </p:sp>
      <p:sp>
        <p:nvSpPr>
          <p:cNvPr id="8" name="Slide Number Placeholder 7"/>
          <p:cNvSpPr>
            <a:spLocks noGrp="1"/>
          </p:cNvSpPr>
          <p:nvPr>
            <p:ph type="sldNum" sz="quarter" idx="16"/>
          </p:nvPr>
        </p:nvSpPr>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17" name="Straight Connector 16"/>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49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Object with Intro and Bullets">
    <p:spTree>
      <p:nvGrpSpPr>
        <p:cNvPr id="1" name=""/>
        <p:cNvGrpSpPr/>
        <p:nvPr/>
      </p:nvGrpSpPr>
      <p:grpSpPr>
        <a:xfrm>
          <a:off x="0" y="0"/>
          <a:ext cx="0" cy="0"/>
          <a:chOff x="0" y="0"/>
          <a:chExt cx="0" cy="0"/>
        </a:xfrm>
      </p:grpSpPr>
      <p:sp>
        <p:nvSpPr>
          <p:cNvPr id="11" name="Text Placeholder 10"/>
          <p:cNvSpPr>
            <a:spLocks noGrp="1"/>
          </p:cNvSpPr>
          <p:nvPr userDrawn="1">
            <p:ph type="body" sz="quarter" idx="14"/>
          </p:nvPr>
        </p:nvSpPr>
        <p:spPr>
          <a:xfrm>
            <a:off x="4343400" y="2154867"/>
            <a:ext cx="4343400" cy="3915735"/>
          </a:xfrm>
        </p:spPr>
        <p:txBody>
          <a:bodyPr>
            <a:normAutofit/>
          </a:bodyPr>
          <a:lstStyle>
            <a:lvl1pPr marL="285724" indent="-285724">
              <a:buFont typeface="Wingdings" panose="05000000000000000000" pitchFamily="2" charset="2"/>
              <a:buChar char="§"/>
              <a:defRPr sz="2000"/>
            </a:lvl1pPr>
          </a:lstStyle>
          <a:p>
            <a:pPr lvl="0"/>
            <a:r>
              <a:rPr lang="en-US"/>
              <a:t>Click to edit Master text styles</a:t>
            </a:r>
          </a:p>
        </p:txBody>
      </p:sp>
      <p:sp>
        <p:nvSpPr>
          <p:cNvPr id="8" name="Slide Number Placeholder 7"/>
          <p:cNvSpPr>
            <a:spLocks noGrp="1"/>
          </p:cNvSpPr>
          <p:nvPr>
            <p:ph type="sldNum" sz="quarter" idx="16"/>
          </p:nvPr>
        </p:nvSpPr>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17" name="Straight Connector 16"/>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quarter" idx="17"/>
          </p:nvPr>
        </p:nvSpPr>
        <p:spPr>
          <a:xfrm>
            <a:off x="457200" y="2154779"/>
            <a:ext cx="3733800" cy="3915833"/>
          </a:xfrm>
        </p:spPr>
        <p:txBody>
          <a:bodyPr/>
          <a:lstStyle>
            <a:lvl1pPr marL="0" indent="0">
              <a:buNone/>
              <a:defRPr/>
            </a:lvl1pPr>
          </a:lstStyle>
          <a:p>
            <a:pPr lvl="0"/>
            <a:endParaRPr lang="en-US"/>
          </a:p>
        </p:txBody>
      </p:sp>
      <p:sp>
        <p:nvSpPr>
          <p:cNvPr id="12" name="Text Placeholder 3"/>
          <p:cNvSpPr>
            <a:spLocks noGrp="1"/>
          </p:cNvSpPr>
          <p:nvPr>
            <p:ph type="body" sz="quarter" idx="13"/>
          </p:nvPr>
        </p:nvSpPr>
        <p:spPr>
          <a:xfrm>
            <a:off x="457200" y="1397005"/>
            <a:ext cx="8229600" cy="673100"/>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7445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Picture with Paragraphs">
    <p:spTree>
      <p:nvGrpSpPr>
        <p:cNvPr id="1" name=""/>
        <p:cNvGrpSpPr/>
        <p:nvPr/>
      </p:nvGrpSpPr>
      <p:grpSpPr>
        <a:xfrm>
          <a:off x="0" y="0"/>
          <a:ext cx="0" cy="0"/>
          <a:chOff x="0" y="0"/>
          <a:chExt cx="0" cy="0"/>
        </a:xfrm>
      </p:grpSpPr>
      <p:sp>
        <p:nvSpPr>
          <p:cNvPr id="7" name="Rectangle 6"/>
          <p:cNvSpPr/>
          <p:nvPr userDrawn="1"/>
        </p:nvSpPr>
        <p:spPr>
          <a:xfrm>
            <a:off x="381000" y="1600200"/>
            <a:ext cx="3810000" cy="44704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 Placeholder 10"/>
          <p:cNvSpPr>
            <a:spLocks noGrp="1"/>
          </p:cNvSpPr>
          <p:nvPr userDrawn="1">
            <p:ph type="body" sz="quarter" idx="14"/>
          </p:nvPr>
        </p:nvSpPr>
        <p:spPr>
          <a:xfrm>
            <a:off x="4343400" y="1600200"/>
            <a:ext cx="4343400" cy="4470400"/>
          </a:xfrm>
        </p:spPr>
        <p:txBody>
          <a:bodyPr>
            <a:normAutofit/>
          </a:bodyPr>
          <a:lstStyle>
            <a:lvl1pPr marL="0" indent="0">
              <a:buNone/>
              <a:defRPr sz="1400"/>
            </a:lvl1pPr>
          </a:lstStyle>
          <a:p>
            <a:pPr lvl="0"/>
            <a:r>
              <a:rPr lang="en-US"/>
              <a:t>Click to edit Master text styles</a:t>
            </a:r>
          </a:p>
        </p:txBody>
      </p:sp>
      <p:sp>
        <p:nvSpPr>
          <p:cNvPr id="13" name="Picture Placeholder 12"/>
          <p:cNvSpPr>
            <a:spLocks noGrp="1"/>
          </p:cNvSpPr>
          <p:nvPr userDrawn="1">
            <p:ph type="pic" sz="quarter" idx="15"/>
          </p:nvPr>
        </p:nvSpPr>
        <p:spPr>
          <a:xfrm>
            <a:off x="457200" y="1701800"/>
            <a:ext cx="3657600" cy="4267200"/>
          </a:xfrm>
        </p:spPr>
        <p:txBody>
          <a:bodyPr/>
          <a:lstStyle>
            <a:lvl1pPr marL="0" indent="0">
              <a:buNone/>
              <a:defRPr/>
            </a:lvl1pPr>
          </a:lstStyle>
          <a:p>
            <a:endParaRPr lang="en-US"/>
          </a:p>
        </p:txBody>
      </p:sp>
      <p:sp>
        <p:nvSpPr>
          <p:cNvPr id="8" name="Slide Number Placeholder 7"/>
          <p:cNvSpPr>
            <a:spLocks noGrp="1"/>
          </p:cNvSpPr>
          <p:nvPr>
            <p:ph type="sldNum" sz="quarter" idx="16"/>
          </p:nvPr>
        </p:nvSpPr>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17" name="Straight Connector 16"/>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82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Paragraphs">
    <p:spTree>
      <p:nvGrpSpPr>
        <p:cNvPr id="1" name=""/>
        <p:cNvGrpSpPr/>
        <p:nvPr/>
      </p:nvGrpSpPr>
      <p:grpSpPr>
        <a:xfrm>
          <a:off x="0" y="0"/>
          <a:ext cx="0" cy="0"/>
          <a:chOff x="0" y="0"/>
          <a:chExt cx="0" cy="0"/>
        </a:xfrm>
      </p:grpSpPr>
      <p:sp>
        <p:nvSpPr>
          <p:cNvPr id="7" name="Rectangle 6"/>
          <p:cNvSpPr/>
          <p:nvPr/>
        </p:nvSpPr>
        <p:spPr>
          <a:xfrm>
            <a:off x="381000" y="1600200"/>
            <a:ext cx="3810000" cy="44704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 Placeholder 10"/>
          <p:cNvSpPr>
            <a:spLocks noGrp="1"/>
          </p:cNvSpPr>
          <p:nvPr>
            <p:ph type="body" sz="quarter" idx="14"/>
          </p:nvPr>
        </p:nvSpPr>
        <p:spPr>
          <a:xfrm>
            <a:off x="4343400" y="1600200"/>
            <a:ext cx="4343400" cy="4470400"/>
          </a:xfrm>
        </p:spPr>
        <p:txBody>
          <a:bodyPr>
            <a:normAutofit/>
          </a:bodyPr>
          <a:lstStyle>
            <a:lvl1pPr marL="0" indent="0">
              <a:buNone/>
              <a:defRPr sz="1400"/>
            </a:lvl1pPr>
          </a:lstStyle>
          <a:p>
            <a:pPr lvl="0"/>
            <a:r>
              <a:rPr lang="en-US"/>
              <a:t>Edit Master text styles</a:t>
            </a:r>
          </a:p>
        </p:txBody>
      </p:sp>
      <p:sp>
        <p:nvSpPr>
          <p:cNvPr id="13" name="Picture Placeholder 12"/>
          <p:cNvSpPr>
            <a:spLocks noGrp="1"/>
          </p:cNvSpPr>
          <p:nvPr>
            <p:ph type="pic" sz="quarter" idx="15"/>
          </p:nvPr>
        </p:nvSpPr>
        <p:spPr>
          <a:xfrm>
            <a:off x="457200" y="1701800"/>
            <a:ext cx="3657600" cy="4267200"/>
          </a:xfrm>
        </p:spPr>
        <p:txBody>
          <a:bodyPr/>
          <a:lstStyle>
            <a:lvl1pPr marL="0" indent="0">
              <a:buNone/>
              <a:defRPr/>
            </a:lvl1pPr>
          </a:lstStyle>
          <a:p>
            <a:r>
              <a:rPr lang="en-US"/>
              <a:t>Click icon to add picture</a:t>
            </a:r>
          </a:p>
        </p:txBody>
      </p:sp>
      <p:sp>
        <p:nvSpPr>
          <p:cNvPr id="8" name="Slide Number Placeholder 7"/>
          <p:cNvSpPr>
            <a:spLocks noGrp="1"/>
          </p:cNvSpPr>
          <p:nvPr>
            <p:ph type="sldNum" sz="quarter" idx="16"/>
          </p:nvPr>
        </p:nvSpPr>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17" name="Straight Connector 16"/>
          <p:cNvCxnSpPr/>
          <p:nvPr/>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23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creen Shot with Annotations">
    <p:spTree>
      <p:nvGrpSpPr>
        <p:cNvPr id="1" name=""/>
        <p:cNvGrpSpPr/>
        <p:nvPr/>
      </p:nvGrpSpPr>
      <p:grpSpPr>
        <a:xfrm>
          <a:off x="0" y="0"/>
          <a:ext cx="0" cy="0"/>
          <a:chOff x="0" y="0"/>
          <a:chExt cx="0" cy="0"/>
        </a:xfrm>
      </p:grpSpPr>
      <p:sp>
        <p:nvSpPr>
          <p:cNvPr id="7" name="Rectangle 6"/>
          <p:cNvSpPr/>
          <p:nvPr userDrawn="1"/>
        </p:nvSpPr>
        <p:spPr>
          <a:xfrm>
            <a:off x="381000" y="1600200"/>
            <a:ext cx="3810000" cy="44704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Picture Placeholder 12"/>
          <p:cNvSpPr>
            <a:spLocks noGrp="1"/>
          </p:cNvSpPr>
          <p:nvPr userDrawn="1">
            <p:ph type="pic" sz="quarter" idx="15"/>
          </p:nvPr>
        </p:nvSpPr>
        <p:spPr>
          <a:xfrm>
            <a:off x="457200" y="1701800"/>
            <a:ext cx="3657600" cy="4267200"/>
          </a:xfrm>
        </p:spPr>
        <p:txBody>
          <a:bodyPr/>
          <a:lstStyle>
            <a:lvl1pPr marL="0" indent="0">
              <a:buNone/>
              <a:defRPr/>
            </a:lvl1pPr>
          </a:lstStyle>
          <a:p>
            <a:endParaRPr lang="en-US"/>
          </a:p>
        </p:txBody>
      </p:sp>
      <p:sp>
        <p:nvSpPr>
          <p:cNvPr id="8" name="Slide Number Placeholder 7"/>
          <p:cNvSpPr>
            <a:spLocks noGrp="1"/>
          </p:cNvSpPr>
          <p:nvPr>
            <p:ph type="sldNum" sz="quarter" idx="16"/>
          </p:nvPr>
        </p:nvSpPr>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17" name="Straight Connector 16"/>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04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hree Objec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277E653D-B3FC-4C9C-BF8A-50E2DC340816}" type="slidenum">
              <a:rPr lang="en-US" smtClean="0"/>
              <a:pPr/>
              <a:t>‹#›</a:t>
            </a:fld>
            <a:endParaRPr lang="en-US"/>
          </a:p>
        </p:txBody>
      </p:sp>
      <p:cxnSp>
        <p:nvCxnSpPr>
          <p:cNvPr id="8" name="Straight Connector 7"/>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lvl1pPr>
              <a:defRPr>
                <a:latin typeface="+mj-lt"/>
              </a:defRPr>
            </a:lvl1pPr>
          </a:lstStyle>
          <a:p>
            <a:r>
              <a:rPr lang="en-US"/>
              <a:t>Click to edit Master title style</a:t>
            </a:r>
          </a:p>
        </p:txBody>
      </p:sp>
      <p:sp>
        <p:nvSpPr>
          <p:cNvPr id="4" name="Text Placeholder 3"/>
          <p:cNvSpPr>
            <a:spLocks noGrp="1"/>
          </p:cNvSpPr>
          <p:nvPr>
            <p:ph type="body" sz="quarter" idx="13"/>
          </p:nvPr>
        </p:nvSpPr>
        <p:spPr>
          <a:xfrm>
            <a:off x="457200" y="1397005"/>
            <a:ext cx="8229600" cy="673100"/>
          </a:xfrm>
        </p:spPr>
        <p:txBody>
          <a:bodyPr>
            <a:noAutofit/>
          </a:bodyPr>
          <a:lstStyle>
            <a:lvl1pPr marL="0" indent="0">
              <a:buNone/>
              <a:defRPr sz="2000">
                <a:latin typeface="+mj-lt"/>
              </a:defRPr>
            </a:lvl1pPr>
          </a:lstStyle>
          <a:p>
            <a:pPr lvl="0"/>
            <a:r>
              <a:rPr lang="en-US"/>
              <a:t>Click to edit Master text styles</a:t>
            </a:r>
          </a:p>
        </p:txBody>
      </p:sp>
      <p:sp>
        <p:nvSpPr>
          <p:cNvPr id="7" name="Content Placeholder 6"/>
          <p:cNvSpPr>
            <a:spLocks noGrp="1"/>
          </p:cNvSpPr>
          <p:nvPr>
            <p:ph sz="quarter" idx="14"/>
          </p:nvPr>
        </p:nvSpPr>
        <p:spPr>
          <a:xfrm>
            <a:off x="457203" y="2070101"/>
            <a:ext cx="2628900" cy="2641600"/>
          </a:xfrm>
        </p:spPr>
        <p:txBody>
          <a:bodyPr/>
          <a:lstStyle>
            <a:lvl1pPr marL="0" indent="0">
              <a:buNone/>
              <a:defRPr>
                <a:latin typeface="+mj-lt"/>
              </a:defRPr>
            </a:lvl1pPr>
          </a:lstStyle>
          <a:p>
            <a:pPr lvl="0"/>
            <a:endParaRPr lang="en-US"/>
          </a:p>
        </p:txBody>
      </p:sp>
      <p:sp>
        <p:nvSpPr>
          <p:cNvPr id="3" name="Text Placeholder 2"/>
          <p:cNvSpPr>
            <a:spLocks noGrp="1"/>
          </p:cNvSpPr>
          <p:nvPr>
            <p:ph type="body" sz="quarter" idx="15"/>
          </p:nvPr>
        </p:nvSpPr>
        <p:spPr>
          <a:xfrm>
            <a:off x="457203" y="4711707"/>
            <a:ext cx="2628900" cy="495300"/>
          </a:xfrm>
        </p:spPr>
        <p:txBody>
          <a:bodyPr lIns="0" tIns="0" rIns="0" bIns="0">
            <a:noAutofit/>
          </a:bodyPr>
          <a:lstStyle>
            <a:lvl1pPr marL="0" indent="0">
              <a:buNone/>
              <a:defRPr sz="1600">
                <a:solidFill>
                  <a:schemeClr val="accent5">
                    <a:lumMod val="75000"/>
                  </a:schemeClr>
                </a:solidFill>
                <a:latin typeface="Bebas Neue"/>
              </a:defRPr>
            </a:lvl1pPr>
            <a:lvl2pPr marL="457155" indent="0">
              <a:buNone/>
              <a:defRPr sz="1800"/>
            </a:lvl2pPr>
            <a:lvl3pPr marL="914309" indent="0">
              <a:buNone/>
              <a:defRPr sz="1600"/>
            </a:lvl3pPr>
            <a:lvl4pPr marL="1371464" indent="0">
              <a:buNone/>
              <a:defRPr sz="1400"/>
            </a:lvl4pPr>
            <a:lvl5pPr marL="1828618" indent="0">
              <a:buNone/>
              <a:defRPr sz="1400"/>
            </a:lvl5pPr>
          </a:lstStyle>
          <a:p>
            <a:pPr lvl="0"/>
            <a:r>
              <a:rPr lang="en-US"/>
              <a:t>Click to edit Master text styles</a:t>
            </a:r>
          </a:p>
        </p:txBody>
      </p:sp>
      <p:sp>
        <p:nvSpPr>
          <p:cNvPr id="10" name="Text Placeholder 2"/>
          <p:cNvSpPr>
            <a:spLocks noGrp="1"/>
          </p:cNvSpPr>
          <p:nvPr>
            <p:ph type="body" sz="quarter" idx="16"/>
          </p:nvPr>
        </p:nvSpPr>
        <p:spPr>
          <a:xfrm>
            <a:off x="457203" y="5118113"/>
            <a:ext cx="2628900" cy="1073151"/>
          </a:xfrm>
        </p:spPr>
        <p:txBody>
          <a:bodyPr lIns="0" tIns="0" rIns="0" bIns="0">
            <a:noAutofit/>
          </a:bodyPr>
          <a:lstStyle>
            <a:lvl1pPr marL="0" indent="0">
              <a:buNone/>
              <a:defRPr sz="1400">
                <a:latin typeface="+mj-lt"/>
              </a:defRPr>
            </a:lvl1pPr>
            <a:lvl2pPr marL="457155" indent="0">
              <a:buNone/>
              <a:defRPr sz="1800"/>
            </a:lvl2pPr>
            <a:lvl3pPr marL="914309" indent="0">
              <a:buNone/>
              <a:defRPr sz="1600"/>
            </a:lvl3pPr>
            <a:lvl4pPr marL="1371464" indent="0">
              <a:buNone/>
              <a:defRPr sz="1400"/>
            </a:lvl4pPr>
            <a:lvl5pPr marL="1828618" indent="0">
              <a:buNone/>
              <a:defRPr sz="1400"/>
            </a:lvl5pPr>
          </a:lstStyle>
          <a:p>
            <a:pPr lvl="0"/>
            <a:r>
              <a:rPr lang="en-US"/>
              <a:t>Click to edit Master text styles</a:t>
            </a:r>
          </a:p>
        </p:txBody>
      </p:sp>
      <p:sp>
        <p:nvSpPr>
          <p:cNvPr id="11" name="Content Placeholder 6"/>
          <p:cNvSpPr>
            <a:spLocks noGrp="1"/>
          </p:cNvSpPr>
          <p:nvPr>
            <p:ph sz="quarter" idx="17"/>
          </p:nvPr>
        </p:nvSpPr>
        <p:spPr>
          <a:xfrm>
            <a:off x="3257551" y="2070100"/>
            <a:ext cx="2628900" cy="2641600"/>
          </a:xfrm>
        </p:spPr>
        <p:txBody>
          <a:bodyPr/>
          <a:lstStyle>
            <a:lvl1pPr marL="0" indent="0">
              <a:buNone/>
              <a:defRPr>
                <a:latin typeface="+mj-lt"/>
              </a:defRPr>
            </a:lvl1pPr>
          </a:lstStyle>
          <a:p>
            <a:pPr lvl="0"/>
            <a:endParaRPr lang="en-US"/>
          </a:p>
        </p:txBody>
      </p:sp>
      <p:sp>
        <p:nvSpPr>
          <p:cNvPr id="12" name="Text Placeholder 2"/>
          <p:cNvSpPr>
            <a:spLocks noGrp="1"/>
          </p:cNvSpPr>
          <p:nvPr>
            <p:ph type="body" sz="quarter" idx="18"/>
          </p:nvPr>
        </p:nvSpPr>
        <p:spPr>
          <a:xfrm>
            <a:off x="3257551" y="4711706"/>
            <a:ext cx="2628900" cy="495300"/>
          </a:xfrm>
        </p:spPr>
        <p:txBody>
          <a:bodyPr lIns="0" tIns="0" rIns="0" bIns="0">
            <a:noAutofit/>
          </a:bodyPr>
          <a:lstStyle>
            <a:lvl1pPr marL="0" indent="0">
              <a:buNone/>
              <a:defRPr sz="1600">
                <a:solidFill>
                  <a:schemeClr val="accent4">
                    <a:lumMod val="75000"/>
                  </a:schemeClr>
                </a:solidFill>
                <a:latin typeface="Bebas Neue"/>
              </a:defRPr>
            </a:lvl1pPr>
            <a:lvl2pPr marL="457155" indent="0">
              <a:buNone/>
              <a:defRPr sz="1800"/>
            </a:lvl2pPr>
            <a:lvl3pPr marL="914309" indent="0">
              <a:buNone/>
              <a:defRPr sz="1600"/>
            </a:lvl3pPr>
            <a:lvl4pPr marL="1371464" indent="0">
              <a:buNone/>
              <a:defRPr sz="1400"/>
            </a:lvl4pPr>
            <a:lvl5pPr marL="1828618" indent="0">
              <a:buNone/>
              <a:defRPr sz="1400"/>
            </a:lvl5pPr>
          </a:lstStyle>
          <a:p>
            <a:pPr lvl="0"/>
            <a:r>
              <a:rPr lang="en-US"/>
              <a:t>Click to edit Master text styles</a:t>
            </a:r>
          </a:p>
        </p:txBody>
      </p:sp>
      <p:sp>
        <p:nvSpPr>
          <p:cNvPr id="13" name="Text Placeholder 2"/>
          <p:cNvSpPr>
            <a:spLocks noGrp="1"/>
          </p:cNvSpPr>
          <p:nvPr>
            <p:ph type="body" sz="quarter" idx="19"/>
          </p:nvPr>
        </p:nvSpPr>
        <p:spPr>
          <a:xfrm>
            <a:off x="3257551" y="5118112"/>
            <a:ext cx="2628900" cy="1073151"/>
          </a:xfrm>
        </p:spPr>
        <p:txBody>
          <a:bodyPr lIns="0" tIns="0" rIns="0" bIns="0">
            <a:noAutofit/>
          </a:bodyPr>
          <a:lstStyle>
            <a:lvl1pPr marL="0" indent="0">
              <a:buNone/>
              <a:defRPr sz="1400">
                <a:latin typeface="+mj-lt"/>
              </a:defRPr>
            </a:lvl1pPr>
            <a:lvl2pPr marL="457155" indent="0">
              <a:buNone/>
              <a:defRPr sz="1800"/>
            </a:lvl2pPr>
            <a:lvl3pPr marL="914309" indent="0">
              <a:buNone/>
              <a:defRPr sz="1600"/>
            </a:lvl3pPr>
            <a:lvl4pPr marL="1371464" indent="0">
              <a:buNone/>
              <a:defRPr sz="1400"/>
            </a:lvl4pPr>
            <a:lvl5pPr marL="1828618" indent="0">
              <a:buNone/>
              <a:defRPr sz="1400"/>
            </a:lvl5pPr>
          </a:lstStyle>
          <a:p>
            <a:pPr lvl="0"/>
            <a:r>
              <a:rPr lang="en-US"/>
              <a:t>Click to edit Master text styles</a:t>
            </a:r>
          </a:p>
        </p:txBody>
      </p:sp>
      <p:sp>
        <p:nvSpPr>
          <p:cNvPr id="14" name="Content Placeholder 6"/>
          <p:cNvSpPr>
            <a:spLocks noGrp="1"/>
          </p:cNvSpPr>
          <p:nvPr>
            <p:ph sz="quarter" idx="20"/>
          </p:nvPr>
        </p:nvSpPr>
        <p:spPr>
          <a:xfrm>
            <a:off x="6057903" y="2070100"/>
            <a:ext cx="2628900" cy="2641600"/>
          </a:xfrm>
        </p:spPr>
        <p:txBody>
          <a:bodyPr/>
          <a:lstStyle>
            <a:lvl1pPr marL="0" indent="0">
              <a:buNone/>
              <a:defRPr>
                <a:latin typeface="+mj-lt"/>
              </a:defRPr>
            </a:lvl1pPr>
          </a:lstStyle>
          <a:p>
            <a:pPr lvl="0"/>
            <a:endParaRPr lang="en-US"/>
          </a:p>
        </p:txBody>
      </p:sp>
      <p:sp>
        <p:nvSpPr>
          <p:cNvPr id="15" name="Text Placeholder 2"/>
          <p:cNvSpPr>
            <a:spLocks noGrp="1"/>
          </p:cNvSpPr>
          <p:nvPr>
            <p:ph type="body" sz="quarter" idx="21"/>
          </p:nvPr>
        </p:nvSpPr>
        <p:spPr>
          <a:xfrm>
            <a:off x="6057903" y="4711706"/>
            <a:ext cx="2628900" cy="495300"/>
          </a:xfrm>
        </p:spPr>
        <p:txBody>
          <a:bodyPr lIns="0" tIns="0" rIns="0" bIns="0">
            <a:noAutofit/>
          </a:bodyPr>
          <a:lstStyle>
            <a:lvl1pPr marL="0" indent="0">
              <a:buNone/>
              <a:defRPr sz="1600">
                <a:solidFill>
                  <a:schemeClr val="accent2">
                    <a:lumMod val="75000"/>
                  </a:schemeClr>
                </a:solidFill>
                <a:latin typeface="Bebas Neue"/>
              </a:defRPr>
            </a:lvl1pPr>
            <a:lvl2pPr marL="457155" indent="0">
              <a:buNone/>
              <a:defRPr sz="1800"/>
            </a:lvl2pPr>
            <a:lvl3pPr marL="914309" indent="0">
              <a:buNone/>
              <a:defRPr sz="1600"/>
            </a:lvl3pPr>
            <a:lvl4pPr marL="1371464" indent="0">
              <a:buNone/>
              <a:defRPr sz="1400"/>
            </a:lvl4pPr>
            <a:lvl5pPr marL="1828618" indent="0">
              <a:buNone/>
              <a:defRPr sz="1400"/>
            </a:lvl5pPr>
          </a:lstStyle>
          <a:p>
            <a:pPr lvl="0"/>
            <a:r>
              <a:rPr lang="en-US"/>
              <a:t>Click to edit Master text styles</a:t>
            </a:r>
          </a:p>
        </p:txBody>
      </p:sp>
      <p:sp>
        <p:nvSpPr>
          <p:cNvPr id="16" name="Text Placeholder 2"/>
          <p:cNvSpPr>
            <a:spLocks noGrp="1"/>
          </p:cNvSpPr>
          <p:nvPr>
            <p:ph type="body" sz="quarter" idx="22"/>
          </p:nvPr>
        </p:nvSpPr>
        <p:spPr>
          <a:xfrm>
            <a:off x="6057903" y="5118112"/>
            <a:ext cx="2628900" cy="1073151"/>
          </a:xfrm>
        </p:spPr>
        <p:txBody>
          <a:bodyPr lIns="0" tIns="0" rIns="0" bIns="0">
            <a:noAutofit/>
          </a:bodyPr>
          <a:lstStyle>
            <a:lvl1pPr marL="0" indent="0">
              <a:buNone/>
              <a:defRPr sz="1400">
                <a:latin typeface="+mj-lt"/>
              </a:defRPr>
            </a:lvl1pPr>
            <a:lvl2pPr marL="457155" indent="0">
              <a:buNone/>
              <a:defRPr sz="1800"/>
            </a:lvl2pPr>
            <a:lvl3pPr marL="914309" indent="0">
              <a:buNone/>
              <a:defRPr sz="1600"/>
            </a:lvl3pPr>
            <a:lvl4pPr marL="1371464" indent="0">
              <a:buNone/>
              <a:defRPr sz="1400"/>
            </a:lvl4pPr>
            <a:lvl5pPr marL="1828618" indent="0">
              <a:buNone/>
              <a:defRPr sz="1400"/>
            </a:lvl5pPr>
          </a:lstStyle>
          <a:p>
            <a:pPr lvl="0"/>
            <a:r>
              <a:rPr lang="en-US"/>
              <a:t>Click to edit Master text styles</a:t>
            </a:r>
          </a:p>
        </p:txBody>
      </p:sp>
    </p:spTree>
    <p:extLst>
      <p:ext uri="{BB962C8B-B14F-4D97-AF65-F5344CB8AC3E}">
        <p14:creationId xmlns:p14="http://schemas.microsoft.com/office/powerpoint/2010/main" val="27356171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55" indent="0">
              <a:buNone/>
              <a:defRPr sz="1800">
                <a:solidFill>
                  <a:schemeClr val="tx1">
                    <a:tint val="75000"/>
                  </a:schemeClr>
                </a:solidFill>
              </a:defRPr>
            </a:lvl2pPr>
            <a:lvl3pPr marL="914309" indent="0">
              <a:buNone/>
              <a:defRPr sz="1600">
                <a:solidFill>
                  <a:schemeClr val="tx1">
                    <a:tint val="75000"/>
                  </a:schemeClr>
                </a:solidFill>
              </a:defRPr>
            </a:lvl3pPr>
            <a:lvl4pPr marL="1371464" indent="0">
              <a:buNone/>
              <a:defRPr sz="1400">
                <a:solidFill>
                  <a:schemeClr val="tx1">
                    <a:tint val="75000"/>
                  </a:schemeClr>
                </a:solidFill>
              </a:defRPr>
            </a:lvl4pPr>
            <a:lvl5pPr marL="1828618" indent="0">
              <a:buNone/>
              <a:defRPr sz="1400">
                <a:solidFill>
                  <a:schemeClr val="tx1">
                    <a:tint val="75000"/>
                  </a:schemeClr>
                </a:solidFill>
              </a:defRPr>
            </a:lvl5pPr>
            <a:lvl6pPr marL="2285774"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77E653D-B3FC-4C9C-BF8A-50E2DC340816}"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71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7494"/>
            <a:ext cx="4038600" cy="4473769"/>
          </a:xfrm>
        </p:spPr>
        <p:txBody>
          <a:bodyPr>
            <a:normAutofit/>
          </a:bodyPr>
          <a:lstStyle>
            <a:lvl1pPr marL="0" indent="0">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648200" y="1717494"/>
            <a:ext cx="4038600" cy="4473769"/>
          </a:xfrm>
        </p:spPr>
        <p:txBody>
          <a:bodyPr>
            <a:normAutofit/>
          </a:bodyPr>
          <a:lstStyle>
            <a:lvl1pPr marL="0" indent="0">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77E653D-B3FC-4C9C-BF8A-50E2DC340816}"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cxnSp>
        <p:nvCxnSpPr>
          <p:cNvPr id="9" name="Straight Connector 8"/>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52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535117"/>
            <a:ext cx="4040188" cy="639763"/>
          </a:xfrm>
        </p:spPr>
        <p:txBody>
          <a:bodyPr anchor="b">
            <a:normAutofit/>
          </a:bodyPr>
          <a:lstStyle>
            <a:lvl1pPr marL="0" indent="0">
              <a:buNone/>
              <a:defRPr sz="2000" b="0">
                <a:latin typeface="Bebas Neue" pitchFamily="34" charset="0"/>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4016376"/>
          </a:xfrm>
        </p:spPr>
        <p:txBody>
          <a:bodyPr/>
          <a:lstStyle>
            <a:lvl1pPr>
              <a:defRPr sz="2400">
                <a:latin typeface="+mj-lt"/>
              </a:defRPr>
            </a:lvl1pPr>
            <a:lvl2pPr>
              <a:defRPr sz="2000">
                <a:latin typeface="+mj-lt"/>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33" y="1535117"/>
            <a:ext cx="4041775" cy="639763"/>
          </a:xfrm>
        </p:spPr>
        <p:txBody>
          <a:bodyPr anchor="b">
            <a:normAutofit/>
          </a:bodyPr>
          <a:lstStyle>
            <a:lvl1pPr marL="0" indent="0">
              <a:buNone/>
              <a:defRPr sz="2000" b="0">
                <a:latin typeface="Bebas Neue" pitchFamily="34" charset="0"/>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4016376"/>
          </a:xfrm>
        </p:spPr>
        <p:txBody>
          <a:bodyPr/>
          <a:lstStyle>
            <a:lvl1pPr>
              <a:defRPr sz="2400">
                <a:latin typeface="+mj-lt"/>
              </a:defRPr>
            </a:lvl1pPr>
            <a:lvl2pPr>
              <a:defRPr sz="2000">
                <a:latin typeface="+mj-lt"/>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9" name="Slide Number Placeholder 8"/>
          <p:cNvSpPr>
            <a:spLocks noGrp="1"/>
          </p:cNvSpPr>
          <p:nvPr>
            <p:ph type="sldNum" sz="quarter" idx="12"/>
          </p:nvPr>
        </p:nvSpPr>
        <p:spPr/>
        <p:txBody>
          <a:bodyPr/>
          <a:lstStyle/>
          <a:p>
            <a:fld id="{277E653D-B3FC-4C9C-BF8A-50E2DC340816}" type="slidenum">
              <a:rPr lang="en-US" smtClean="0"/>
              <a:pPr/>
              <a:t>‹#›</a:t>
            </a:fld>
            <a:endParaRPr lang="en-US"/>
          </a:p>
        </p:txBody>
      </p:sp>
      <p:cxnSp>
        <p:nvCxnSpPr>
          <p:cNvPr id="10" name="Straight Connector 9"/>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16845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aption with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4" y="1435108"/>
            <a:ext cx="5111751" cy="4756149"/>
          </a:xfrm>
        </p:spPr>
        <p:txBody>
          <a:bodyPr/>
          <a:lstStyle>
            <a:lvl1pPr marL="0" indent="0">
              <a:buNone/>
              <a:defRPr sz="3200">
                <a:latin typeface="+mj-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4" name="Text Placeholder 3"/>
          <p:cNvSpPr>
            <a:spLocks noGrp="1"/>
          </p:cNvSpPr>
          <p:nvPr>
            <p:ph type="body" sz="half" idx="2"/>
          </p:nvPr>
        </p:nvSpPr>
        <p:spPr>
          <a:xfrm>
            <a:off x="457205" y="1435108"/>
            <a:ext cx="3008313" cy="4756149"/>
          </a:xfrm>
        </p:spPr>
        <p:txBody>
          <a:bodyPr/>
          <a:lstStyle>
            <a:lvl1pPr marL="0" indent="0">
              <a:buNone/>
              <a:defRPr sz="1400">
                <a:latin typeface="+mj-lt"/>
              </a:defRPr>
            </a:lvl1pPr>
            <a:lvl2pPr marL="457155" indent="0">
              <a:buNone/>
              <a:defRPr sz="1200"/>
            </a:lvl2pPr>
            <a:lvl3pPr marL="914309" indent="0">
              <a:buNone/>
              <a:defRPr sz="1000"/>
            </a:lvl3pPr>
            <a:lvl4pPr marL="1371464" indent="0">
              <a:buNone/>
              <a:defRPr sz="900"/>
            </a:lvl4pPr>
            <a:lvl5pPr marL="1828618" indent="0">
              <a:buNone/>
              <a:defRPr sz="900"/>
            </a:lvl5pPr>
            <a:lvl6pPr marL="2285774" indent="0">
              <a:buNone/>
              <a:defRPr sz="900"/>
            </a:lvl6pPr>
            <a:lvl7pPr marL="2742926" indent="0">
              <a:buNone/>
              <a:defRPr sz="900"/>
            </a:lvl7pPr>
            <a:lvl8pPr marL="3200080" indent="0">
              <a:buNone/>
              <a:defRPr sz="900"/>
            </a:lvl8pPr>
            <a:lvl9pPr marL="3657235" indent="0">
              <a:buNone/>
              <a:defRPr sz="900"/>
            </a:lvl9pPr>
          </a:lstStyle>
          <a:p>
            <a:pPr lvl="0"/>
            <a:r>
              <a:rPr lang="en-US"/>
              <a:t>Click to edit Master text styles</a:t>
            </a:r>
          </a:p>
        </p:txBody>
      </p:sp>
      <p:sp>
        <p:nvSpPr>
          <p:cNvPr id="9" name="Slide Number Placeholder 8"/>
          <p:cNvSpPr>
            <a:spLocks noGrp="1"/>
          </p:cNvSpPr>
          <p:nvPr>
            <p:ph type="sldNum" sz="quarter" idx="10"/>
          </p:nvPr>
        </p:nvSpPr>
        <p:spPr/>
        <p:txBody>
          <a:bodyPr/>
          <a:lstStyle/>
          <a:p>
            <a:fld id="{277E653D-B3FC-4C9C-BF8A-50E2DC340816}" type="slidenum">
              <a:rPr lang="en-US" smtClean="0"/>
              <a:pPr/>
              <a:t>‹#›</a:t>
            </a:fld>
            <a:endParaRPr lang="en-US"/>
          </a:p>
        </p:txBody>
      </p:sp>
      <p:sp>
        <p:nvSpPr>
          <p:cNvPr id="11" name="Title 10"/>
          <p:cNvSpPr>
            <a:spLocks noGrp="1"/>
          </p:cNvSpPr>
          <p:nvPr>
            <p:ph type="title"/>
          </p:nvPr>
        </p:nvSpPr>
        <p:spPr/>
        <p:txBody>
          <a:bodyPr/>
          <a:lstStyle>
            <a:lvl1pPr>
              <a:defRPr>
                <a:latin typeface="+mj-lt"/>
              </a:defRPr>
            </a:lvl1pPr>
          </a:lstStyle>
          <a:p>
            <a:r>
              <a:rPr lang="en-US"/>
              <a:t>Click to edit Master title style</a:t>
            </a:r>
          </a:p>
        </p:txBody>
      </p:sp>
      <p:cxnSp>
        <p:nvCxnSpPr>
          <p:cNvPr id="12" name="Straight Connector 11"/>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1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0"/>
          </p:nvPr>
        </p:nvSpPr>
        <p:spPr/>
        <p:txBody>
          <a:bodyPr/>
          <a:lstStyle/>
          <a:p>
            <a:fld id="{277E653D-B3FC-4C9C-BF8A-50E2DC340816}" type="slidenum">
              <a:rPr lang="en-US" smtClean="0"/>
              <a:pPr/>
              <a:t>‹#›</a:t>
            </a:fld>
            <a:endParaRPr lang="en-US"/>
          </a:p>
        </p:txBody>
      </p:sp>
      <p:cxnSp>
        <p:nvCxnSpPr>
          <p:cNvPr id="9" name="Straight Connector 8"/>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63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Below">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3124200"/>
          </a:xfrm>
        </p:spPr>
        <p:txBody>
          <a:bodyPr anchor="ctr" anchorCtr="0"/>
          <a:lstStyle>
            <a:lvl1pPr marL="0" indent="0" algn="ctr">
              <a:buNone/>
              <a:defRPr/>
            </a:lvl1pPr>
          </a:lstStyle>
          <a:p>
            <a:endParaRPr lang="en-US"/>
          </a:p>
        </p:txBody>
      </p:sp>
      <p:sp>
        <p:nvSpPr>
          <p:cNvPr id="8" name="Rectangle 7"/>
          <p:cNvSpPr/>
          <p:nvPr userDrawn="1"/>
        </p:nvSpPr>
        <p:spPr>
          <a:xfrm>
            <a:off x="0" y="3124200"/>
            <a:ext cx="91440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5"/>
              </a:solidFill>
            </a:endParaRPr>
          </a:p>
        </p:txBody>
      </p:sp>
      <p:sp>
        <p:nvSpPr>
          <p:cNvPr id="9" name="Isosceles Triangle 8"/>
          <p:cNvSpPr/>
          <p:nvPr userDrawn="1"/>
        </p:nvSpPr>
        <p:spPr>
          <a:xfrm rot="10800000">
            <a:off x="838207" y="3200399"/>
            <a:ext cx="304801" cy="2286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5"/>
              </a:solidFill>
            </a:endParaRPr>
          </a:p>
        </p:txBody>
      </p:sp>
      <p:sp>
        <p:nvSpPr>
          <p:cNvPr id="6" name="Text Placeholder 5"/>
          <p:cNvSpPr>
            <a:spLocks noGrp="1"/>
          </p:cNvSpPr>
          <p:nvPr>
            <p:ph type="body" sz="quarter" idx="14"/>
          </p:nvPr>
        </p:nvSpPr>
        <p:spPr>
          <a:xfrm>
            <a:off x="381000" y="4127499"/>
            <a:ext cx="8382000" cy="2063752"/>
          </a:xfrm>
        </p:spPr>
        <p:txBody>
          <a:bodyPr numCol="2" spcCol="457200">
            <a:normAutofit/>
          </a:bodyPr>
          <a:lstStyle>
            <a:lvl1pPr marL="0" indent="0">
              <a:buNone/>
              <a:defRPr sz="1600"/>
            </a:lvl1pPr>
          </a:lstStyle>
          <a:p>
            <a:pPr lvl="0"/>
            <a:r>
              <a:rPr lang="en-US"/>
              <a:t>Click to edit Master text styles</a:t>
            </a:r>
          </a:p>
        </p:txBody>
      </p:sp>
      <p:sp>
        <p:nvSpPr>
          <p:cNvPr id="11" name="Text Placeholder 10"/>
          <p:cNvSpPr>
            <a:spLocks noGrp="1"/>
          </p:cNvSpPr>
          <p:nvPr>
            <p:ph type="body" sz="quarter" idx="15" hasCustomPrompt="1"/>
          </p:nvPr>
        </p:nvSpPr>
        <p:spPr>
          <a:xfrm>
            <a:off x="381004" y="3594100"/>
            <a:ext cx="4970228" cy="533400"/>
          </a:xfrm>
        </p:spPr>
        <p:txBody>
          <a:bodyPr>
            <a:noAutofit/>
          </a:bodyPr>
          <a:lstStyle>
            <a:lvl1pPr marL="0" indent="0">
              <a:buNone/>
              <a:defRPr sz="2400">
                <a:latin typeface="Franklin Gothic Medium Cond" panose="020B0606030402020204" pitchFamily="34" charset="0"/>
              </a:defRPr>
            </a:lvl1pPr>
          </a:lstStyle>
          <a:p>
            <a:pPr lvl="0"/>
            <a:r>
              <a:rPr lang="en-US"/>
              <a:t>CLICK TO EDIT</a:t>
            </a:r>
          </a:p>
        </p:txBody>
      </p:sp>
      <p:sp>
        <p:nvSpPr>
          <p:cNvPr id="2" name="Slide Number Placeholder 1"/>
          <p:cNvSpPr>
            <a:spLocks noGrp="1"/>
          </p:cNvSpPr>
          <p:nvPr>
            <p:ph type="sldNum" sz="quarter" idx="16"/>
          </p:nvPr>
        </p:nvSpPr>
        <p:spPr/>
        <p:txBody>
          <a:bodyPr/>
          <a:lstStyle/>
          <a:p>
            <a:fld id="{277E653D-B3FC-4C9C-BF8A-50E2DC340816}" type="slidenum">
              <a:rPr lang="en-US" smtClean="0"/>
              <a:pPr/>
              <a:t>‹#›</a:t>
            </a:fld>
            <a:endParaRPr lang="en-US"/>
          </a:p>
        </p:txBody>
      </p:sp>
      <p:cxnSp>
        <p:nvCxnSpPr>
          <p:cNvPr id="12" name="Straight Connector 11"/>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C93D223-A84D-450E-9314-A9AE48217D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2" y="6306056"/>
            <a:ext cx="1032933" cy="555653"/>
          </a:xfrm>
          <a:prstGeom prst="rect">
            <a:avLst/>
          </a:prstGeom>
        </p:spPr>
      </p:pic>
      <p:sp>
        <p:nvSpPr>
          <p:cNvPr id="10" name="TextBox 9">
            <a:extLst>
              <a:ext uri="{FF2B5EF4-FFF2-40B4-BE49-F238E27FC236}">
                <a16:creationId xmlns:a16="http://schemas.microsoft.com/office/drawing/2014/main" id="{4D435F13-0A7A-427E-B794-AF3114A16667}"/>
              </a:ext>
            </a:extLst>
          </p:cNvPr>
          <p:cNvSpPr txBox="1"/>
          <p:nvPr userDrawn="1"/>
        </p:nvSpPr>
        <p:spPr>
          <a:xfrm>
            <a:off x="1772240" y="6385030"/>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26127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Checkerboard">
    <p:spTree>
      <p:nvGrpSpPr>
        <p:cNvPr id="1" name=""/>
        <p:cNvGrpSpPr/>
        <p:nvPr/>
      </p:nvGrpSpPr>
      <p:grpSpPr>
        <a:xfrm>
          <a:off x="0" y="0"/>
          <a:ext cx="0" cy="0"/>
          <a:chOff x="0" y="0"/>
          <a:chExt cx="0" cy="0"/>
        </a:xfrm>
      </p:grpSpPr>
      <p:sp>
        <p:nvSpPr>
          <p:cNvPr id="21" name="Picture Placeholder 5"/>
          <p:cNvSpPr>
            <a:spLocks noGrp="1"/>
          </p:cNvSpPr>
          <p:nvPr>
            <p:ph type="pic" sz="quarter" idx="20"/>
          </p:nvPr>
        </p:nvSpPr>
        <p:spPr>
          <a:xfrm>
            <a:off x="5334000" y="2108200"/>
            <a:ext cx="1600200" cy="2108200"/>
          </a:xfrm>
        </p:spPr>
        <p:txBody>
          <a:bodyPr anchor="ctr" anchorCtr="0">
            <a:normAutofit/>
          </a:bodyPr>
          <a:lstStyle>
            <a:lvl1pPr marL="0" indent="0" algn="ctr">
              <a:buNone/>
              <a:defRPr sz="1400"/>
            </a:lvl1pPr>
          </a:lstStyle>
          <a:p>
            <a:endParaRPr lang="en-US"/>
          </a:p>
        </p:txBody>
      </p:sp>
      <p:sp>
        <p:nvSpPr>
          <p:cNvPr id="5" name="Slide Number Placeholder 4"/>
          <p:cNvSpPr>
            <a:spLocks noGrp="1"/>
          </p:cNvSpPr>
          <p:nvPr>
            <p:ph type="sldNum" sz="quarter" idx="12"/>
          </p:nvPr>
        </p:nvSpPr>
        <p:spPr/>
        <p:txBody>
          <a:bodyPr/>
          <a:lstStyle/>
          <a:p>
            <a:fld id="{277E653D-B3FC-4C9C-BF8A-50E2DC340816}" type="slidenum">
              <a:rPr lang="en-US" smtClean="0"/>
              <a:pPr/>
              <a:t>‹#›</a:t>
            </a:fld>
            <a:endParaRPr lang="en-US"/>
          </a:p>
        </p:txBody>
      </p:sp>
      <p:sp>
        <p:nvSpPr>
          <p:cNvPr id="12" name="Picture Placeholder 5"/>
          <p:cNvSpPr>
            <a:spLocks noGrp="1"/>
          </p:cNvSpPr>
          <p:nvPr>
            <p:ph type="pic" sz="quarter" idx="14"/>
          </p:nvPr>
        </p:nvSpPr>
        <p:spPr>
          <a:xfrm>
            <a:off x="2133600" y="2108200"/>
            <a:ext cx="1600200" cy="2108200"/>
          </a:xfrm>
        </p:spPr>
        <p:txBody>
          <a:bodyPr anchor="ctr" anchorCtr="0">
            <a:normAutofit/>
          </a:bodyPr>
          <a:lstStyle>
            <a:lvl1pPr marL="0" indent="0" algn="ctr">
              <a:buNone/>
              <a:defRPr sz="1400"/>
            </a:lvl1pPr>
          </a:lstStyle>
          <a:p>
            <a:endParaRPr lang="en-US"/>
          </a:p>
        </p:txBody>
      </p:sp>
      <p:sp>
        <p:nvSpPr>
          <p:cNvPr id="19" name="Picture Placeholder 5"/>
          <p:cNvSpPr>
            <a:spLocks noGrp="1"/>
          </p:cNvSpPr>
          <p:nvPr>
            <p:ph type="pic" sz="quarter" idx="18"/>
          </p:nvPr>
        </p:nvSpPr>
        <p:spPr>
          <a:xfrm>
            <a:off x="3733800" y="2108200"/>
            <a:ext cx="1600200" cy="2108200"/>
          </a:xfrm>
        </p:spPr>
        <p:txBody>
          <a:bodyPr anchor="ctr" anchorCtr="0">
            <a:normAutofit/>
          </a:bodyPr>
          <a:lstStyle>
            <a:lvl1pPr marL="0" indent="0" algn="ctr">
              <a:buNone/>
              <a:defRPr sz="1400"/>
            </a:lvl1pPr>
          </a:lstStyle>
          <a:p>
            <a:endParaRPr lang="en-US"/>
          </a:p>
        </p:txBody>
      </p:sp>
      <p:sp>
        <p:nvSpPr>
          <p:cNvPr id="22" name="Picture Placeholder 5"/>
          <p:cNvSpPr>
            <a:spLocks noGrp="1"/>
          </p:cNvSpPr>
          <p:nvPr>
            <p:ph type="pic" sz="quarter" idx="21"/>
          </p:nvPr>
        </p:nvSpPr>
        <p:spPr>
          <a:xfrm>
            <a:off x="6934200" y="2108200"/>
            <a:ext cx="1600200" cy="2108200"/>
          </a:xfrm>
        </p:spPr>
        <p:txBody>
          <a:bodyPr anchor="ctr" anchorCtr="0">
            <a:normAutofit/>
          </a:bodyPr>
          <a:lstStyle>
            <a:lvl1pPr marL="0" indent="0" algn="ctr">
              <a:buNone/>
              <a:defRPr sz="1400"/>
            </a:lvl1pPr>
          </a:lstStyle>
          <a:p>
            <a:endParaRPr lang="en-US"/>
          </a:p>
        </p:txBody>
      </p:sp>
      <p:grpSp>
        <p:nvGrpSpPr>
          <p:cNvPr id="2" name="Group 1"/>
          <p:cNvGrpSpPr/>
          <p:nvPr userDrawn="1"/>
        </p:nvGrpSpPr>
        <p:grpSpPr>
          <a:xfrm>
            <a:off x="0" y="4216406"/>
            <a:ext cx="9144000" cy="253997"/>
            <a:chOff x="0" y="3219450"/>
            <a:chExt cx="9144000" cy="190498"/>
          </a:xfrm>
        </p:grpSpPr>
        <p:sp>
          <p:nvSpPr>
            <p:cNvPr id="9" name="Isosceles Triangle 8"/>
            <p:cNvSpPr/>
            <p:nvPr userDrawn="1"/>
          </p:nvSpPr>
          <p:spPr>
            <a:xfrm rot="10800000">
              <a:off x="1219200" y="3257550"/>
              <a:ext cx="304800" cy="15239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3219450"/>
              <a:ext cx="9144000" cy="66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Picture Placeholder 5"/>
          <p:cNvSpPr>
            <a:spLocks noGrp="1"/>
          </p:cNvSpPr>
          <p:nvPr>
            <p:ph type="pic" sz="quarter" idx="22"/>
          </p:nvPr>
        </p:nvSpPr>
        <p:spPr>
          <a:xfrm>
            <a:off x="533400" y="2108200"/>
            <a:ext cx="1600200" cy="2108200"/>
          </a:xfrm>
        </p:spPr>
        <p:txBody>
          <a:bodyPr anchor="ctr" anchorCtr="0">
            <a:normAutofit/>
          </a:bodyPr>
          <a:lstStyle>
            <a:lvl1pPr marL="0" indent="0" algn="ctr">
              <a:buNone/>
              <a:defRPr sz="1400"/>
            </a:lvl1pPr>
          </a:lstStyle>
          <a:p>
            <a:endParaRPr lang="en-US"/>
          </a:p>
        </p:txBody>
      </p:sp>
      <p:sp>
        <p:nvSpPr>
          <p:cNvPr id="30" name="Picture Placeholder 5"/>
          <p:cNvSpPr>
            <a:spLocks noGrp="1"/>
          </p:cNvSpPr>
          <p:nvPr>
            <p:ph type="pic" sz="quarter" idx="23"/>
          </p:nvPr>
        </p:nvSpPr>
        <p:spPr>
          <a:xfrm>
            <a:off x="5334000" y="0"/>
            <a:ext cx="1600200" cy="2108200"/>
          </a:xfrm>
        </p:spPr>
        <p:txBody>
          <a:bodyPr anchor="ctr" anchorCtr="0">
            <a:normAutofit/>
          </a:bodyPr>
          <a:lstStyle>
            <a:lvl1pPr marL="0" indent="0" algn="ctr">
              <a:buNone/>
              <a:defRPr sz="1400"/>
            </a:lvl1pPr>
          </a:lstStyle>
          <a:p>
            <a:endParaRPr lang="en-US"/>
          </a:p>
        </p:txBody>
      </p:sp>
      <p:sp>
        <p:nvSpPr>
          <p:cNvPr id="31" name="Picture Placeholder 5"/>
          <p:cNvSpPr>
            <a:spLocks noGrp="1"/>
          </p:cNvSpPr>
          <p:nvPr>
            <p:ph type="pic" sz="quarter" idx="24"/>
          </p:nvPr>
        </p:nvSpPr>
        <p:spPr>
          <a:xfrm>
            <a:off x="2133600" y="0"/>
            <a:ext cx="1600200" cy="2108200"/>
          </a:xfrm>
        </p:spPr>
        <p:txBody>
          <a:bodyPr anchor="ctr" anchorCtr="0">
            <a:normAutofit/>
          </a:bodyPr>
          <a:lstStyle>
            <a:lvl1pPr marL="0" indent="0" algn="ctr">
              <a:buNone/>
              <a:defRPr sz="1400"/>
            </a:lvl1pPr>
          </a:lstStyle>
          <a:p>
            <a:endParaRPr lang="en-US"/>
          </a:p>
        </p:txBody>
      </p:sp>
      <p:sp>
        <p:nvSpPr>
          <p:cNvPr id="32" name="Picture Placeholder 5"/>
          <p:cNvSpPr>
            <a:spLocks noGrp="1"/>
          </p:cNvSpPr>
          <p:nvPr>
            <p:ph type="pic" sz="quarter" idx="25"/>
          </p:nvPr>
        </p:nvSpPr>
        <p:spPr>
          <a:xfrm>
            <a:off x="3733800" y="0"/>
            <a:ext cx="1600200" cy="2108200"/>
          </a:xfrm>
        </p:spPr>
        <p:txBody>
          <a:bodyPr anchor="ctr" anchorCtr="0">
            <a:normAutofit/>
          </a:bodyPr>
          <a:lstStyle>
            <a:lvl1pPr marL="0" indent="0" algn="ctr">
              <a:buNone/>
              <a:defRPr sz="1400"/>
            </a:lvl1pPr>
          </a:lstStyle>
          <a:p>
            <a:endParaRPr lang="en-US"/>
          </a:p>
        </p:txBody>
      </p:sp>
      <p:sp>
        <p:nvSpPr>
          <p:cNvPr id="33" name="Picture Placeholder 5"/>
          <p:cNvSpPr>
            <a:spLocks noGrp="1"/>
          </p:cNvSpPr>
          <p:nvPr>
            <p:ph type="pic" sz="quarter" idx="26"/>
          </p:nvPr>
        </p:nvSpPr>
        <p:spPr>
          <a:xfrm>
            <a:off x="6934200" y="0"/>
            <a:ext cx="1600200" cy="2108200"/>
          </a:xfrm>
        </p:spPr>
        <p:txBody>
          <a:bodyPr anchor="ctr" anchorCtr="0">
            <a:normAutofit/>
          </a:bodyPr>
          <a:lstStyle>
            <a:lvl1pPr marL="0" indent="0" algn="ctr">
              <a:buNone/>
              <a:defRPr sz="1400"/>
            </a:lvl1pPr>
          </a:lstStyle>
          <a:p>
            <a:endParaRPr lang="en-US"/>
          </a:p>
        </p:txBody>
      </p:sp>
      <p:sp>
        <p:nvSpPr>
          <p:cNvPr id="34" name="Picture Placeholder 5"/>
          <p:cNvSpPr>
            <a:spLocks noGrp="1"/>
          </p:cNvSpPr>
          <p:nvPr>
            <p:ph type="pic" sz="quarter" idx="27"/>
          </p:nvPr>
        </p:nvSpPr>
        <p:spPr>
          <a:xfrm>
            <a:off x="533400" y="0"/>
            <a:ext cx="1600200" cy="2108200"/>
          </a:xfrm>
        </p:spPr>
        <p:txBody>
          <a:bodyPr anchor="ctr" anchorCtr="0">
            <a:normAutofit/>
          </a:bodyPr>
          <a:lstStyle>
            <a:lvl1pPr marL="0" indent="0" algn="ctr">
              <a:buNone/>
              <a:defRPr sz="1400"/>
            </a:lvl1pPr>
          </a:lstStyle>
          <a:p>
            <a:endParaRPr lang="en-US"/>
          </a:p>
        </p:txBody>
      </p:sp>
      <p:sp>
        <p:nvSpPr>
          <p:cNvPr id="23" name="Text Placeholder 5"/>
          <p:cNvSpPr>
            <a:spLocks noGrp="1"/>
          </p:cNvSpPr>
          <p:nvPr>
            <p:ph type="body" sz="quarter" idx="28"/>
          </p:nvPr>
        </p:nvSpPr>
        <p:spPr>
          <a:xfrm>
            <a:off x="381000" y="5028659"/>
            <a:ext cx="8382000" cy="1156255"/>
          </a:xfrm>
        </p:spPr>
        <p:txBody>
          <a:bodyPr numCol="2" spcCol="457200">
            <a:normAutofit/>
          </a:bodyPr>
          <a:lstStyle>
            <a:lvl1pPr marL="0" indent="0">
              <a:buNone/>
              <a:defRPr sz="1600"/>
            </a:lvl1pPr>
          </a:lstStyle>
          <a:p>
            <a:pPr lvl="0"/>
            <a:r>
              <a:rPr lang="en-US"/>
              <a:t>Click to edit Master text styles</a:t>
            </a:r>
          </a:p>
        </p:txBody>
      </p:sp>
      <p:sp>
        <p:nvSpPr>
          <p:cNvPr id="25" name="Text Placeholder 10"/>
          <p:cNvSpPr>
            <a:spLocks noGrp="1"/>
          </p:cNvSpPr>
          <p:nvPr>
            <p:ph type="body" sz="quarter" idx="15" hasCustomPrompt="1"/>
          </p:nvPr>
        </p:nvSpPr>
        <p:spPr>
          <a:xfrm>
            <a:off x="381004" y="4495247"/>
            <a:ext cx="4970228" cy="533400"/>
          </a:xfrm>
        </p:spPr>
        <p:txBody>
          <a:bodyPr>
            <a:noAutofit/>
          </a:bodyPr>
          <a:lstStyle>
            <a:lvl1pPr marL="0" indent="0">
              <a:buNone/>
              <a:defRPr sz="2400">
                <a:latin typeface="Franklin Gothic Medium Cond" panose="020B0606030402020204" pitchFamily="34" charset="0"/>
              </a:defRPr>
            </a:lvl1pPr>
          </a:lstStyle>
          <a:p>
            <a:pPr lvl="0"/>
            <a:r>
              <a:rPr lang="en-US"/>
              <a:t>CLICK TO EDIT</a:t>
            </a:r>
          </a:p>
        </p:txBody>
      </p:sp>
      <p:cxnSp>
        <p:nvCxnSpPr>
          <p:cNvPr id="26" name="Straight Connector 25"/>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EEA5825A-F9B4-4359-97EF-010885927F3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2" y="6306056"/>
            <a:ext cx="1032933" cy="555653"/>
          </a:xfrm>
          <a:prstGeom prst="rect">
            <a:avLst/>
          </a:prstGeom>
        </p:spPr>
      </p:pic>
      <p:sp>
        <p:nvSpPr>
          <p:cNvPr id="20" name="TextBox 19">
            <a:extLst>
              <a:ext uri="{FF2B5EF4-FFF2-40B4-BE49-F238E27FC236}">
                <a16:creationId xmlns:a16="http://schemas.microsoft.com/office/drawing/2014/main" id="{CAD1278E-81B3-4A5A-8F77-71295C5C958C}"/>
              </a:ext>
            </a:extLst>
          </p:cNvPr>
          <p:cNvSpPr txBox="1"/>
          <p:nvPr userDrawn="1"/>
        </p:nvSpPr>
        <p:spPr>
          <a:xfrm>
            <a:off x="1772240" y="6385030"/>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138098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Checkerboard Large">
    <p:spTree>
      <p:nvGrpSpPr>
        <p:cNvPr id="1" name=""/>
        <p:cNvGrpSpPr/>
        <p:nvPr/>
      </p:nvGrpSpPr>
      <p:grpSpPr>
        <a:xfrm>
          <a:off x="0" y="0"/>
          <a:ext cx="0" cy="0"/>
          <a:chOff x="0" y="0"/>
          <a:chExt cx="0" cy="0"/>
        </a:xfrm>
      </p:grpSpPr>
      <p:sp>
        <p:nvSpPr>
          <p:cNvPr id="21" name="Picture Placeholder 5"/>
          <p:cNvSpPr>
            <a:spLocks noGrp="1"/>
          </p:cNvSpPr>
          <p:nvPr>
            <p:ph type="pic" sz="quarter" idx="20"/>
          </p:nvPr>
        </p:nvSpPr>
        <p:spPr>
          <a:xfrm>
            <a:off x="4572000" y="177807"/>
            <a:ext cx="2286000" cy="2959100"/>
          </a:xfrm>
        </p:spPr>
        <p:txBody>
          <a:bodyPr anchor="ctr" anchorCtr="0"/>
          <a:lstStyle>
            <a:lvl1pPr marL="0" indent="0" algn="ctr">
              <a:buNone/>
              <a:defRPr/>
            </a:lvl1pPr>
          </a:lstStyle>
          <a:p>
            <a:endParaRPr lang="en-US"/>
          </a:p>
        </p:txBody>
      </p:sp>
      <p:sp>
        <p:nvSpPr>
          <p:cNvPr id="5" name="Slide Number Placeholder 4"/>
          <p:cNvSpPr>
            <a:spLocks noGrp="1"/>
          </p:cNvSpPr>
          <p:nvPr>
            <p:ph type="sldNum" sz="quarter" idx="12"/>
          </p:nvPr>
        </p:nvSpPr>
        <p:spPr/>
        <p:txBody>
          <a:bodyPr/>
          <a:lstStyle/>
          <a:p>
            <a:fld id="{277E653D-B3FC-4C9C-BF8A-50E2DC340816}" type="slidenum">
              <a:rPr lang="en-US" smtClean="0"/>
              <a:pPr/>
              <a:t>‹#›</a:t>
            </a:fld>
            <a:endParaRPr lang="en-US"/>
          </a:p>
        </p:txBody>
      </p:sp>
      <p:sp>
        <p:nvSpPr>
          <p:cNvPr id="12" name="Picture Placeholder 5"/>
          <p:cNvSpPr>
            <a:spLocks noGrp="1"/>
          </p:cNvSpPr>
          <p:nvPr>
            <p:ph type="pic" sz="quarter" idx="14"/>
          </p:nvPr>
        </p:nvSpPr>
        <p:spPr>
          <a:xfrm>
            <a:off x="2286000" y="177807"/>
            <a:ext cx="2286000" cy="2959100"/>
          </a:xfrm>
        </p:spPr>
        <p:txBody>
          <a:bodyPr anchor="ctr" anchorCtr="0"/>
          <a:lstStyle>
            <a:lvl1pPr marL="0" indent="0" algn="ctr">
              <a:buNone/>
              <a:defRPr/>
            </a:lvl1pPr>
          </a:lstStyle>
          <a:p>
            <a:endParaRPr lang="en-US"/>
          </a:p>
        </p:txBody>
      </p:sp>
      <p:sp>
        <p:nvSpPr>
          <p:cNvPr id="22" name="Picture Placeholder 5"/>
          <p:cNvSpPr>
            <a:spLocks noGrp="1"/>
          </p:cNvSpPr>
          <p:nvPr>
            <p:ph type="pic" sz="quarter" idx="21"/>
          </p:nvPr>
        </p:nvSpPr>
        <p:spPr>
          <a:xfrm>
            <a:off x="6858000" y="177807"/>
            <a:ext cx="2286000" cy="2959100"/>
          </a:xfrm>
        </p:spPr>
        <p:txBody>
          <a:bodyPr anchor="ctr" anchorCtr="0"/>
          <a:lstStyle>
            <a:lvl1pPr marL="0" indent="0" algn="ctr">
              <a:buNone/>
              <a:defRPr/>
            </a:lvl1pPr>
          </a:lstStyle>
          <a:p>
            <a:endParaRPr lang="en-US"/>
          </a:p>
        </p:txBody>
      </p:sp>
      <p:sp>
        <p:nvSpPr>
          <p:cNvPr id="24" name="Picture Placeholder 5"/>
          <p:cNvSpPr>
            <a:spLocks noGrp="1"/>
          </p:cNvSpPr>
          <p:nvPr>
            <p:ph type="pic" sz="quarter" idx="22"/>
          </p:nvPr>
        </p:nvSpPr>
        <p:spPr>
          <a:xfrm>
            <a:off x="0" y="177807"/>
            <a:ext cx="2286000" cy="2959100"/>
          </a:xfrm>
        </p:spPr>
        <p:txBody>
          <a:bodyPr anchor="ctr" anchorCtr="0"/>
          <a:lstStyle>
            <a:lvl1pPr marL="0" indent="0" algn="ctr">
              <a:buNone/>
              <a:defRPr/>
            </a:lvl1pPr>
          </a:lstStyle>
          <a:p>
            <a:endParaRPr lang="en-US"/>
          </a:p>
        </p:txBody>
      </p:sp>
      <p:sp>
        <p:nvSpPr>
          <p:cNvPr id="25" name="Picture Placeholder 5"/>
          <p:cNvSpPr>
            <a:spLocks noGrp="1"/>
          </p:cNvSpPr>
          <p:nvPr>
            <p:ph type="pic" sz="quarter" idx="23"/>
          </p:nvPr>
        </p:nvSpPr>
        <p:spPr>
          <a:xfrm>
            <a:off x="4572000" y="3187703"/>
            <a:ext cx="2286000" cy="2959100"/>
          </a:xfrm>
        </p:spPr>
        <p:txBody>
          <a:bodyPr anchor="ctr" anchorCtr="0"/>
          <a:lstStyle>
            <a:lvl1pPr marL="0" indent="0" algn="ctr">
              <a:buNone/>
              <a:defRPr/>
            </a:lvl1pPr>
          </a:lstStyle>
          <a:p>
            <a:endParaRPr lang="en-US"/>
          </a:p>
        </p:txBody>
      </p:sp>
      <p:sp>
        <p:nvSpPr>
          <p:cNvPr id="26" name="Picture Placeholder 5"/>
          <p:cNvSpPr>
            <a:spLocks noGrp="1"/>
          </p:cNvSpPr>
          <p:nvPr>
            <p:ph type="pic" sz="quarter" idx="24"/>
          </p:nvPr>
        </p:nvSpPr>
        <p:spPr>
          <a:xfrm>
            <a:off x="2286000" y="3187703"/>
            <a:ext cx="2286000" cy="2959100"/>
          </a:xfrm>
        </p:spPr>
        <p:txBody>
          <a:bodyPr anchor="ctr" anchorCtr="0"/>
          <a:lstStyle>
            <a:lvl1pPr marL="0" indent="0" algn="ctr">
              <a:buNone/>
              <a:defRPr/>
            </a:lvl1pPr>
          </a:lstStyle>
          <a:p>
            <a:endParaRPr lang="en-US"/>
          </a:p>
        </p:txBody>
      </p:sp>
      <p:sp>
        <p:nvSpPr>
          <p:cNvPr id="27" name="Picture Placeholder 5"/>
          <p:cNvSpPr>
            <a:spLocks noGrp="1"/>
          </p:cNvSpPr>
          <p:nvPr>
            <p:ph type="pic" sz="quarter" idx="25"/>
          </p:nvPr>
        </p:nvSpPr>
        <p:spPr>
          <a:xfrm>
            <a:off x="6858000" y="3187703"/>
            <a:ext cx="2286000" cy="2959100"/>
          </a:xfrm>
        </p:spPr>
        <p:txBody>
          <a:bodyPr anchor="ctr" anchorCtr="0"/>
          <a:lstStyle>
            <a:lvl1pPr marL="0" indent="0" algn="ctr">
              <a:buNone/>
              <a:defRPr/>
            </a:lvl1pPr>
          </a:lstStyle>
          <a:p>
            <a:endParaRPr lang="en-US"/>
          </a:p>
        </p:txBody>
      </p:sp>
      <p:sp>
        <p:nvSpPr>
          <p:cNvPr id="28" name="Picture Placeholder 5"/>
          <p:cNvSpPr>
            <a:spLocks noGrp="1"/>
          </p:cNvSpPr>
          <p:nvPr>
            <p:ph type="pic" sz="quarter" idx="26"/>
          </p:nvPr>
        </p:nvSpPr>
        <p:spPr>
          <a:xfrm>
            <a:off x="0" y="3187703"/>
            <a:ext cx="2286000" cy="2959100"/>
          </a:xfrm>
        </p:spPr>
        <p:txBody>
          <a:bodyPr anchor="ctr" anchorCtr="0"/>
          <a:lstStyle>
            <a:lvl1pPr marL="0" indent="0" algn="ctr">
              <a:buNone/>
              <a:defRPr/>
            </a:lvl1pPr>
          </a:lstStyle>
          <a:p>
            <a:endParaRPr lang="en-US"/>
          </a:p>
        </p:txBody>
      </p:sp>
      <p:cxnSp>
        <p:nvCxnSpPr>
          <p:cNvPr id="14" name="Straight Connector 13"/>
          <p:cNvCxnSpPr/>
          <p:nvPr userDrawn="1"/>
        </p:nvCxnSpPr>
        <p:spPr>
          <a:xfrm>
            <a:off x="304800" y="6146800"/>
            <a:ext cx="861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7"/>
            <a:ext cx="9144000" cy="1397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p:cNvSpPr/>
          <p:nvPr userDrawn="1"/>
        </p:nvSpPr>
        <p:spPr>
          <a:xfrm>
            <a:off x="0" y="6203957"/>
            <a:ext cx="9144000" cy="139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B9F2A3A7-4E53-4F97-B69C-D8BFE1316E0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6372849"/>
            <a:ext cx="908756" cy="488854"/>
          </a:xfrm>
          <a:prstGeom prst="rect">
            <a:avLst/>
          </a:prstGeom>
        </p:spPr>
      </p:pic>
      <p:sp>
        <p:nvSpPr>
          <p:cNvPr id="16" name="TextBox 15">
            <a:extLst>
              <a:ext uri="{FF2B5EF4-FFF2-40B4-BE49-F238E27FC236}">
                <a16:creationId xmlns:a16="http://schemas.microsoft.com/office/drawing/2014/main" id="{96AE4A49-3C9B-43B8-9FB0-8481A66A1C00}"/>
              </a:ext>
            </a:extLst>
          </p:cNvPr>
          <p:cNvSpPr txBox="1"/>
          <p:nvPr userDrawn="1"/>
        </p:nvSpPr>
        <p:spPr>
          <a:xfrm>
            <a:off x="1772240" y="6385030"/>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224644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creen Shot with Annotations">
    <p:spTree>
      <p:nvGrpSpPr>
        <p:cNvPr id="1" name=""/>
        <p:cNvGrpSpPr/>
        <p:nvPr/>
      </p:nvGrpSpPr>
      <p:grpSpPr>
        <a:xfrm>
          <a:off x="0" y="0"/>
          <a:ext cx="0" cy="0"/>
          <a:chOff x="0" y="0"/>
          <a:chExt cx="0" cy="0"/>
        </a:xfrm>
      </p:grpSpPr>
      <p:sp>
        <p:nvSpPr>
          <p:cNvPr id="7" name="Rectangle 6"/>
          <p:cNvSpPr/>
          <p:nvPr/>
        </p:nvSpPr>
        <p:spPr>
          <a:xfrm>
            <a:off x="381000" y="1600200"/>
            <a:ext cx="3810000" cy="44704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Picture Placeholder 12"/>
          <p:cNvSpPr>
            <a:spLocks noGrp="1"/>
          </p:cNvSpPr>
          <p:nvPr>
            <p:ph type="pic" sz="quarter" idx="15"/>
          </p:nvPr>
        </p:nvSpPr>
        <p:spPr>
          <a:xfrm>
            <a:off x="457200" y="1701800"/>
            <a:ext cx="3657600" cy="4267200"/>
          </a:xfrm>
        </p:spPr>
        <p:txBody>
          <a:bodyPr/>
          <a:lstStyle>
            <a:lvl1pPr marL="0" indent="0">
              <a:buNone/>
              <a:defRPr/>
            </a:lvl1pPr>
          </a:lstStyle>
          <a:p>
            <a:r>
              <a:rPr lang="en-US"/>
              <a:t>Click icon to add picture</a:t>
            </a:r>
          </a:p>
        </p:txBody>
      </p:sp>
      <p:sp>
        <p:nvSpPr>
          <p:cNvPr id="8" name="Slide Number Placeholder 7"/>
          <p:cNvSpPr>
            <a:spLocks noGrp="1"/>
          </p:cNvSpPr>
          <p:nvPr>
            <p:ph type="sldNum" sz="quarter" idx="16"/>
          </p:nvPr>
        </p:nvSpPr>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17" name="Straight Connector 16"/>
          <p:cNvCxnSpPr/>
          <p:nvPr/>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82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3 People">
    <p:spTree>
      <p:nvGrpSpPr>
        <p:cNvPr id="1" name=""/>
        <p:cNvGrpSpPr/>
        <p:nvPr/>
      </p:nvGrpSpPr>
      <p:grpSpPr>
        <a:xfrm>
          <a:off x="0" y="0"/>
          <a:ext cx="0" cy="0"/>
          <a:chOff x="0" y="0"/>
          <a:chExt cx="0" cy="0"/>
        </a:xfrm>
      </p:grpSpPr>
      <p:sp>
        <p:nvSpPr>
          <p:cNvPr id="13" name="Rectangle 12"/>
          <p:cNvSpPr/>
          <p:nvPr userDrawn="1"/>
        </p:nvSpPr>
        <p:spPr>
          <a:xfrm>
            <a:off x="6477000" y="1437652"/>
            <a:ext cx="2209800" cy="304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2" name="Rectangle 11"/>
          <p:cNvSpPr/>
          <p:nvPr userDrawn="1"/>
        </p:nvSpPr>
        <p:spPr>
          <a:xfrm>
            <a:off x="3505200" y="1437652"/>
            <a:ext cx="2209800" cy="304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 name="Rectangle 2"/>
          <p:cNvSpPr/>
          <p:nvPr userDrawn="1"/>
        </p:nvSpPr>
        <p:spPr>
          <a:xfrm>
            <a:off x="457200" y="1437652"/>
            <a:ext cx="2209800" cy="304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277E653D-B3FC-4C9C-BF8A-50E2DC340816}" type="slidenum">
              <a:rPr lang="en-US" smtClean="0"/>
              <a:pPr/>
              <a:t>‹#›</a:t>
            </a:fld>
            <a:endParaRPr lang="en-US"/>
          </a:p>
        </p:txBody>
      </p:sp>
      <p:sp>
        <p:nvSpPr>
          <p:cNvPr id="10" name="Picture Placeholder 9"/>
          <p:cNvSpPr>
            <a:spLocks noGrp="1"/>
          </p:cNvSpPr>
          <p:nvPr>
            <p:ph type="pic" sz="quarter" idx="14"/>
          </p:nvPr>
        </p:nvSpPr>
        <p:spPr>
          <a:xfrm>
            <a:off x="533405" y="1539258"/>
            <a:ext cx="2046111" cy="2830285"/>
          </a:xfrm>
        </p:spPr>
        <p:txBody>
          <a:bodyPr anchor="ctr" anchorCtr="0"/>
          <a:lstStyle>
            <a:lvl1pPr marL="0" indent="0" algn="ctr">
              <a:buNone/>
              <a:defRPr/>
            </a:lvl1pPr>
          </a:lstStyle>
          <a:p>
            <a:endParaRPr lang="en-US"/>
          </a:p>
        </p:txBody>
      </p:sp>
      <p:sp>
        <p:nvSpPr>
          <p:cNvPr id="9" name="Picture Placeholder 9"/>
          <p:cNvSpPr>
            <a:spLocks noGrp="1"/>
          </p:cNvSpPr>
          <p:nvPr>
            <p:ph type="pic" sz="quarter" idx="15"/>
          </p:nvPr>
        </p:nvSpPr>
        <p:spPr>
          <a:xfrm>
            <a:off x="3581405" y="1539258"/>
            <a:ext cx="2046111" cy="2830285"/>
          </a:xfrm>
        </p:spPr>
        <p:txBody>
          <a:bodyPr anchor="ctr" anchorCtr="0"/>
          <a:lstStyle>
            <a:lvl1pPr marL="0" indent="0" algn="ctr">
              <a:buNone/>
              <a:defRPr/>
            </a:lvl1pPr>
          </a:lstStyle>
          <a:p>
            <a:endParaRPr lang="en-US"/>
          </a:p>
        </p:txBody>
      </p:sp>
      <p:sp>
        <p:nvSpPr>
          <p:cNvPr id="11" name="Picture Placeholder 9"/>
          <p:cNvSpPr>
            <a:spLocks noGrp="1"/>
          </p:cNvSpPr>
          <p:nvPr>
            <p:ph type="pic" sz="quarter" idx="16"/>
          </p:nvPr>
        </p:nvSpPr>
        <p:spPr>
          <a:xfrm>
            <a:off x="6553205" y="1539258"/>
            <a:ext cx="2046111" cy="2830285"/>
          </a:xfrm>
        </p:spPr>
        <p:txBody>
          <a:bodyPr anchor="ctr" anchorCtr="0"/>
          <a:lstStyle>
            <a:lvl1pPr marL="0" indent="0" algn="ctr">
              <a:buNone/>
              <a:defRPr/>
            </a:lvl1pPr>
          </a:lstStyle>
          <a:p>
            <a:endParaRPr lang="en-US"/>
          </a:p>
        </p:txBody>
      </p:sp>
      <p:sp>
        <p:nvSpPr>
          <p:cNvPr id="18" name="Text Placeholder 17"/>
          <p:cNvSpPr>
            <a:spLocks noGrp="1"/>
          </p:cNvSpPr>
          <p:nvPr>
            <p:ph type="body" sz="quarter" idx="17" hasCustomPrompt="1"/>
          </p:nvPr>
        </p:nvSpPr>
        <p:spPr>
          <a:xfrm>
            <a:off x="304800" y="4633185"/>
            <a:ext cx="24384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 TO</a:t>
            </a:r>
          </a:p>
        </p:txBody>
      </p:sp>
      <p:sp>
        <p:nvSpPr>
          <p:cNvPr id="20" name="Text Placeholder 19"/>
          <p:cNvSpPr>
            <a:spLocks noGrp="1"/>
          </p:cNvSpPr>
          <p:nvPr>
            <p:ph type="body" sz="quarter" idx="18"/>
          </p:nvPr>
        </p:nvSpPr>
        <p:spPr>
          <a:xfrm>
            <a:off x="304800" y="5060788"/>
            <a:ext cx="2438400" cy="1117600"/>
          </a:xfrm>
        </p:spPr>
        <p:txBody>
          <a:bodyPr>
            <a:normAutofit/>
          </a:bodyPr>
          <a:lstStyle>
            <a:lvl1pPr marL="0" indent="0" algn="ctr">
              <a:buNone/>
              <a:defRPr sz="1400"/>
            </a:lvl1pPr>
          </a:lstStyle>
          <a:p>
            <a:pPr lvl="0"/>
            <a:r>
              <a:rPr lang="en-US"/>
              <a:t>Click to</a:t>
            </a:r>
          </a:p>
        </p:txBody>
      </p:sp>
      <p:cxnSp>
        <p:nvCxnSpPr>
          <p:cNvPr id="22" name="Straight Connector 21"/>
          <p:cNvCxnSpPr/>
          <p:nvPr userDrawn="1"/>
        </p:nvCxnSpPr>
        <p:spPr>
          <a:xfrm>
            <a:off x="3095625" y="1295400"/>
            <a:ext cx="0" cy="477520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096000" y="1295400"/>
            <a:ext cx="0" cy="477520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17"/>
          <p:cNvSpPr>
            <a:spLocks noGrp="1"/>
          </p:cNvSpPr>
          <p:nvPr>
            <p:ph type="body" sz="quarter" idx="19" hasCustomPrompt="1"/>
          </p:nvPr>
        </p:nvSpPr>
        <p:spPr>
          <a:xfrm>
            <a:off x="3429000" y="4633185"/>
            <a:ext cx="23622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 TO</a:t>
            </a:r>
          </a:p>
        </p:txBody>
      </p:sp>
      <p:sp>
        <p:nvSpPr>
          <p:cNvPr id="28" name="Text Placeholder 19"/>
          <p:cNvSpPr>
            <a:spLocks noGrp="1"/>
          </p:cNvSpPr>
          <p:nvPr>
            <p:ph type="body" sz="quarter" idx="20"/>
          </p:nvPr>
        </p:nvSpPr>
        <p:spPr>
          <a:xfrm>
            <a:off x="3429000" y="5060788"/>
            <a:ext cx="2362200" cy="1117600"/>
          </a:xfrm>
        </p:spPr>
        <p:txBody>
          <a:bodyPr>
            <a:normAutofit/>
          </a:bodyPr>
          <a:lstStyle>
            <a:lvl1pPr marL="0" indent="0" algn="ctr">
              <a:buNone/>
              <a:defRPr sz="1400"/>
            </a:lvl1pPr>
          </a:lstStyle>
          <a:p>
            <a:pPr lvl="0"/>
            <a:r>
              <a:rPr lang="en-US"/>
              <a:t>Click to</a:t>
            </a:r>
          </a:p>
        </p:txBody>
      </p:sp>
      <p:sp>
        <p:nvSpPr>
          <p:cNvPr id="29" name="Text Placeholder 17"/>
          <p:cNvSpPr>
            <a:spLocks noGrp="1"/>
          </p:cNvSpPr>
          <p:nvPr>
            <p:ph type="body" sz="quarter" idx="21" hasCustomPrompt="1"/>
          </p:nvPr>
        </p:nvSpPr>
        <p:spPr>
          <a:xfrm>
            <a:off x="6400800" y="4633185"/>
            <a:ext cx="23622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 TO</a:t>
            </a:r>
          </a:p>
        </p:txBody>
      </p:sp>
      <p:sp>
        <p:nvSpPr>
          <p:cNvPr id="30" name="Text Placeholder 19"/>
          <p:cNvSpPr>
            <a:spLocks noGrp="1"/>
          </p:cNvSpPr>
          <p:nvPr>
            <p:ph type="body" sz="quarter" idx="22"/>
          </p:nvPr>
        </p:nvSpPr>
        <p:spPr>
          <a:xfrm>
            <a:off x="6400800" y="5060788"/>
            <a:ext cx="2362200" cy="1117600"/>
          </a:xfrm>
        </p:spPr>
        <p:txBody>
          <a:bodyPr>
            <a:normAutofit/>
          </a:bodyPr>
          <a:lstStyle>
            <a:lvl1pPr marL="0" indent="0" algn="ctr">
              <a:buNone/>
              <a:defRPr sz="1400"/>
            </a:lvl1pPr>
          </a:lstStyle>
          <a:p>
            <a:pPr lvl="0"/>
            <a:r>
              <a:rPr lang="en-US"/>
              <a:t>Click to</a:t>
            </a:r>
          </a:p>
        </p:txBody>
      </p:sp>
      <p:sp>
        <p:nvSpPr>
          <p:cNvPr id="14" name="Title 13"/>
          <p:cNvSpPr>
            <a:spLocks noGrp="1"/>
          </p:cNvSpPr>
          <p:nvPr>
            <p:ph type="title"/>
          </p:nvPr>
        </p:nvSpPr>
        <p:spPr/>
        <p:txBody>
          <a:bodyPr/>
          <a:lstStyle/>
          <a:p>
            <a:r>
              <a:rPr lang="en-US"/>
              <a:t>Click to edit Master title style</a:t>
            </a:r>
          </a:p>
        </p:txBody>
      </p:sp>
      <p:cxnSp>
        <p:nvCxnSpPr>
          <p:cNvPr id="25" name="Straight Connector 24"/>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56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4 People">
    <p:spTree>
      <p:nvGrpSpPr>
        <p:cNvPr id="1" name=""/>
        <p:cNvGrpSpPr/>
        <p:nvPr/>
      </p:nvGrpSpPr>
      <p:grpSpPr>
        <a:xfrm>
          <a:off x="0" y="0"/>
          <a:ext cx="0" cy="0"/>
          <a:chOff x="0" y="0"/>
          <a:chExt cx="0" cy="0"/>
        </a:xfrm>
      </p:grpSpPr>
      <p:sp>
        <p:nvSpPr>
          <p:cNvPr id="6" name="Rectangle 5"/>
          <p:cNvSpPr/>
          <p:nvPr userDrawn="1"/>
        </p:nvSpPr>
        <p:spPr>
          <a:xfrm>
            <a:off x="4572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4" name="Rectangle 33"/>
          <p:cNvSpPr/>
          <p:nvPr userDrawn="1"/>
        </p:nvSpPr>
        <p:spPr>
          <a:xfrm>
            <a:off x="26416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8" name="Rectangle 37"/>
          <p:cNvSpPr/>
          <p:nvPr userDrawn="1"/>
        </p:nvSpPr>
        <p:spPr>
          <a:xfrm>
            <a:off x="48260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42" name="Rectangle 41"/>
          <p:cNvSpPr/>
          <p:nvPr userDrawn="1"/>
        </p:nvSpPr>
        <p:spPr>
          <a:xfrm>
            <a:off x="70104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6" name="Picture Placeholder 15"/>
          <p:cNvSpPr>
            <a:spLocks noGrp="1"/>
          </p:cNvSpPr>
          <p:nvPr userDrawn="1">
            <p:ph type="pic" sz="quarter" idx="13"/>
          </p:nvPr>
        </p:nvSpPr>
        <p:spPr>
          <a:xfrm>
            <a:off x="533400" y="1511300"/>
            <a:ext cx="1524000" cy="2133600"/>
          </a:xfrm>
        </p:spPr>
        <p:txBody>
          <a:bodyPr>
            <a:normAutofit/>
          </a:bodyPr>
          <a:lstStyle>
            <a:lvl1pPr marL="0" indent="0">
              <a:buNone/>
              <a:defRPr sz="1600"/>
            </a:lvl1pPr>
          </a:lstStyle>
          <a:p>
            <a:endParaRPr lang="en-US"/>
          </a:p>
        </p:txBody>
      </p:sp>
      <p:sp>
        <p:nvSpPr>
          <p:cNvPr id="22" name="Text Placeholder 20"/>
          <p:cNvSpPr>
            <a:spLocks noGrp="1"/>
          </p:cNvSpPr>
          <p:nvPr userDrawn="1">
            <p:ph type="body" sz="quarter" idx="18"/>
          </p:nvPr>
        </p:nvSpPr>
        <p:spPr>
          <a:xfrm>
            <a:off x="342903" y="4660913"/>
            <a:ext cx="1943101" cy="1530351"/>
          </a:xfrm>
        </p:spPr>
        <p:txBody>
          <a:bodyPr>
            <a:normAutofit/>
          </a:bodyPr>
          <a:lstStyle>
            <a:lvl1pPr marL="0" indent="0" algn="l">
              <a:buNone/>
              <a:defRPr sz="1400"/>
            </a:lvl1pPr>
          </a:lstStyle>
          <a:p>
            <a:pPr lvl="0"/>
            <a:r>
              <a:rPr lang="en-US"/>
              <a:t>Click </a:t>
            </a:r>
          </a:p>
        </p:txBody>
      </p:sp>
      <p:sp>
        <p:nvSpPr>
          <p:cNvPr id="26" name="Text Placeholder 25"/>
          <p:cNvSpPr>
            <a:spLocks noGrp="1"/>
          </p:cNvSpPr>
          <p:nvPr userDrawn="1">
            <p:ph type="body" sz="quarter" idx="21" hasCustomPrompt="1"/>
          </p:nvPr>
        </p:nvSpPr>
        <p:spPr>
          <a:xfrm>
            <a:off x="342902"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27" name="Text Placeholder 25"/>
          <p:cNvSpPr>
            <a:spLocks noGrp="1"/>
          </p:cNvSpPr>
          <p:nvPr userDrawn="1">
            <p:ph type="body" sz="quarter" idx="22" hasCustomPrompt="1"/>
          </p:nvPr>
        </p:nvSpPr>
        <p:spPr>
          <a:xfrm>
            <a:off x="342902"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36" name="Picture Placeholder 15"/>
          <p:cNvSpPr>
            <a:spLocks noGrp="1"/>
          </p:cNvSpPr>
          <p:nvPr userDrawn="1">
            <p:ph type="pic" sz="quarter" idx="23"/>
          </p:nvPr>
        </p:nvSpPr>
        <p:spPr>
          <a:xfrm>
            <a:off x="2717800" y="1511300"/>
            <a:ext cx="1524000" cy="2133600"/>
          </a:xfrm>
        </p:spPr>
        <p:txBody>
          <a:bodyPr>
            <a:normAutofit/>
          </a:bodyPr>
          <a:lstStyle>
            <a:lvl1pPr marL="0" indent="0">
              <a:buNone/>
              <a:defRPr sz="1600"/>
            </a:lvl1pPr>
          </a:lstStyle>
          <a:p>
            <a:endParaRPr lang="en-US"/>
          </a:p>
        </p:txBody>
      </p:sp>
      <p:sp>
        <p:nvSpPr>
          <p:cNvPr id="40" name="Picture Placeholder 15"/>
          <p:cNvSpPr>
            <a:spLocks noGrp="1"/>
          </p:cNvSpPr>
          <p:nvPr userDrawn="1">
            <p:ph type="pic" sz="quarter" idx="24"/>
          </p:nvPr>
        </p:nvSpPr>
        <p:spPr>
          <a:xfrm>
            <a:off x="4902200" y="1511300"/>
            <a:ext cx="1524000" cy="2133600"/>
          </a:xfrm>
        </p:spPr>
        <p:txBody>
          <a:bodyPr>
            <a:normAutofit/>
          </a:bodyPr>
          <a:lstStyle>
            <a:lvl1pPr marL="0" indent="0">
              <a:buNone/>
              <a:defRPr sz="1600"/>
            </a:lvl1pPr>
          </a:lstStyle>
          <a:p>
            <a:endParaRPr lang="en-US"/>
          </a:p>
        </p:txBody>
      </p:sp>
      <p:sp>
        <p:nvSpPr>
          <p:cNvPr id="44" name="Picture Placeholder 15"/>
          <p:cNvSpPr>
            <a:spLocks noGrp="1"/>
          </p:cNvSpPr>
          <p:nvPr userDrawn="1">
            <p:ph type="pic" sz="quarter" idx="25"/>
          </p:nvPr>
        </p:nvSpPr>
        <p:spPr>
          <a:xfrm>
            <a:off x="7086600" y="1511300"/>
            <a:ext cx="1524000" cy="2133600"/>
          </a:xfrm>
        </p:spPr>
        <p:txBody>
          <a:bodyPr>
            <a:normAutofit/>
          </a:bodyPr>
          <a:lstStyle>
            <a:lvl1pPr marL="0" indent="0">
              <a:buNone/>
              <a:defRPr sz="1600"/>
            </a:lvl1pPr>
          </a:lstStyle>
          <a:p>
            <a:endParaRPr lang="en-US"/>
          </a:p>
        </p:txBody>
      </p:sp>
      <p:cxnSp>
        <p:nvCxnSpPr>
          <p:cNvPr id="46" name="Straight Connector 45"/>
          <p:cNvCxnSpPr/>
          <p:nvPr userDrawn="1"/>
        </p:nvCxnSpPr>
        <p:spPr>
          <a:xfrm>
            <a:off x="2362200" y="1409700"/>
            <a:ext cx="0" cy="467360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572000" y="1409700"/>
            <a:ext cx="0" cy="467360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753225" y="1409700"/>
            <a:ext cx="0" cy="467360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70" name="Text Placeholder 20"/>
          <p:cNvSpPr>
            <a:spLocks noGrp="1"/>
          </p:cNvSpPr>
          <p:nvPr userDrawn="1">
            <p:ph type="body" sz="quarter" idx="26"/>
          </p:nvPr>
        </p:nvSpPr>
        <p:spPr>
          <a:xfrm>
            <a:off x="2514608" y="4660913"/>
            <a:ext cx="1904999" cy="1530351"/>
          </a:xfrm>
        </p:spPr>
        <p:txBody>
          <a:bodyPr>
            <a:normAutofit/>
          </a:bodyPr>
          <a:lstStyle>
            <a:lvl1pPr marL="0" indent="0" algn="l">
              <a:buNone/>
              <a:defRPr sz="1400"/>
            </a:lvl1pPr>
          </a:lstStyle>
          <a:p>
            <a:pPr lvl="0"/>
            <a:r>
              <a:rPr lang="en-US"/>
              <a:t>Click </a:t>
            </a:r>
          </a:p>
        </p:txBody>
      </p:sp>
      <p:sp>
        <p:nvSpPr>
          <p:cNvPr id="71" name="Text Placeholder 25"/>
          <p:cNvSpPr>
            <a:spLocks noGrp="1"/>
          </p:cNvSpPr>
          <p:nvPr userDrawn="1">
            <p:ph type="body" sz="quarter" idx="27" hasCustomPrompt="1"/>
          </p:nvPr>
        </p:nvSpPr>
        <p:spPr>
          <a:xfrm>
            <a:off x="2514603"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72" name="Text Placeholder 25"/>
          <p:cNvSpPr>
            <a:spLocks noGrp="1"/>
          </p:cNvSpPr>
          <p:nvPr userDrawn="1">
            <p:ph type="body" sz="quarter" idx="28" hasCustomPrompt="1"/>
          </p:nvPr>
        </p:nvSpPr>
        <p:spPr>
          <a:xfrm>
            <a:off x="2514603"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3" name="Text Placeholder 20"/>
          <p:cNvSpPr>
            <a:spLocks noGrp="1"/>
          </p:cNvSpPr>
          <p:nvPr userDrawn="1">
            <p:ph type="body" sz="quarter" idx="29"/>
          </p:nvPr>
        </p:nvSpPr>
        <p:spPr>
          <a:xfrm>
            <a:off x="4724408" y="4660913"/>
            <a:ext cx="1904999" cy="1530351"/>
          </a:xfrm>
        </p:spPr>
        <p:txBody>
          <a:bodyPr>
            <a:normAutofit/>
          </a:bodyPr>
          <a:lstStyle>
            <a:lvl1pPr marL="0" indent="0" algn="l">
              <a:buNone/>
              <a:defRPr sz="1400"/>
            </a:lvl1pPr>
          </a:lstStyle>
          <a:p>
            <a:pPr lvl="0"/>
            <a:r>
              <a:rPr lang="en-US"/>
              <a:t>Click </a:t>
            </a:r>
          </a:p>
        </p:txBody>
      </p:sp>
      <p:sp>
        <p:nvSpPr>
          <p:cNvPr id="74" name="Text Placeholder 25"/>
          <p:cNvSpPr>
            <a:spLocks noGrp="1"/>
          </p:cNvSpPr>
          <p:nvPr userDrawn="1">
            <p:ph type="body" sz="quarter" idx="30" hasCustomPrompt="1"/>
          </p:nvPr>
        </p:nvSpPr>
        <p:spPr>
          <a:xfrm>
            <a:off x="4724403"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75" name="Text Placeholder 25"/>
          <p:cNvSpPr>
            <a:spLocks noGrp="1"/>
          </p:cNvSpPr>
          <p:nvPr userDrawn="1">
            <p:ph type="body" sz="quarter" idx="31" hasCustomPrompt="1"/>
          </p:nvPr>
        </p:nvSpPr>
        <p:spPr>
          <a:xfrm>
            <a:off x="4724403"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6" name="Text Placeholder 20"/>
          <p:cNvSpPr>
            <a:spLocks noGrp="1"/>
          </p:cNvSpPr>
          <p:nvPr userDrawn="1">
            <p:ph type="body" sz="quarter" idx="32"/>
          </p:nvPr>
        </p:nvSpPr>
        <p:spPr>
          <a:xfrm>
            <a:off x="6886582" y="4660913"/>
            <a:ext cx="1904999" cy="1530351"/>
          </a:xfrm>
        </p:spPr>
        <p:txBody>
          <a:bodyPr>
            <a:normAutofit/>
          </a:bodyPr>
          <a:lstStyle>
            <a:lvl1pPr marL="0" indent="0" algn="l">
              <a:buNone/>
              <a:defRPr sz="1400"/>
            </a:lvl1pPr>
          </a:lstStyle>
          <a:p>
            <a:pPr lvl="0"/>
            <a:r>
              <a:rPr lang="en-US"/>
              <a:t>Click </a:t>
            </a:r>
          </a:p>
        </p:txBody>
      </p:sp>
      <p:sp>
        <p:nvSpPr>
          <p:cNvPr id="77" name="Text Placeholder 25"/>
          <p:cNvSpPr>
            <a:spLocks noGrp="1"/>
          </p:cNvSpPr>
          <p:nvPr userDrawn="1">
            <p:ph type="body" sz="quarter" idx="33" hasCustomPrompt="1"/>
          </p:nvPr>
        </p:nvSpPr>
        <p:spPr>
          <a:xfrm>
            <a:off x="6886579"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78" name="Text Placeholder 25"/>
          <p:cNvSpPr>
            <a:spLocks noGrp="1"/>
          </p:cNvSpPr>
          <p:nvPr userDrawn="1">
            <p:ph type="body" sz="quarter" idx="34" hasCustomPrompt="1"/>
          </p:nvPr>
        </p:nvSpPr>
        <p:spPr>
          <a:xfrm>
            <a:off x="6886579"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 name="Slide Number Placeholder 6"/>
          <p:cNvSpPr>
            <a:spLocks noGrp="1"/>
          </p:cNvSpPr>
          <p:nvPr>
            <p:ph type="sldNum" sz="quarter" idx="35"/>
          </p:nvPr>
        </p:nvSpPr>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35" name="Straight Connector 34"/>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3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4 People Summary">
    <p:spTree>
      <p:nvGrpSpPr>
        <p:cNvPr id="1" name=""/>
        <p:cNvGrpSpPr/>
        <p:nvPr/>
      </p:nvGrpSpPr>
      <p:grpSpPr>
        <a:xfrm>
          <a:off x="0" y="0"/>
          <a:ext cx="0" cy="0"/>
          <a:chOff x="0" y="0"/>
          <a:chExt cx="0" cy="0"/>
        </a:xfrm>
      </p:grpSpPr>
      <p:sp>
        <p:nvSpPr>
          <p:cNvPr id="6" name="Rectangle 5"/>
          <p:cNvSpPr/>
          <p:nvPr userDrawn="1"/>
        </p:nvSpPr>
        <p:spPr>
          <a:xfrm>
            <a:off x="3810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4" name="Rectangle 33"/>
          <p:cNvSpPr/>
          <p:nvPr userDrawn="1"/>
        </p:nvSpPr>
        <p:spPr>
          <a:xfrm>
            <a:off x="25146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8" name="Rectangle 37"/>
          <p:cNvSpPr/>
          <p:nvPr userDrawn="1"/>
        </p:nvSpPr>
        <p:spPr>
          <a:xfrm>
            <a:off x="46482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42" name="Rectangle 41"/>
          <p:cNvSpPr/>
          <p:nvPr userDrawn="1"/>
        </p:nvSpPr>
        <p:spPr>
          <a:xfrm>
            <a:off x="67818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6" name="Picture Placeholder 15"/>
          <p:cNvSpPr>
            <a:spLocks noGrp="1"/>
          </p:cNvSpPr>
          <p:nvPr userDrawn="1">
            <p:ph type="pic" sz="quarter" idx="13"/>
          </p:nvPr>
        </p:nvSpPr>
        <p:spPr>
          <a:xfrm>
            <a:off x="474520" y="1545599"/>
            <a:ext cx="1870364" cy="3157728"/>
          </a:xfrm>
        </p:spPr>
        <p:txBody>
          <a:bodyPr>
            <a:normAutofit/>
          </a:bodyPr>
          <a:lstStyle>
            <a:lvl1pPr marL="0" indent="0">
              <a:buNone/>
              <a:defRPr sz="2000"/>
            </a:lvl1pPr>
          </a:lstStyle>
          <a:p>
            <a:endParaRPr lang="en-US"/>
          </a:p>
        </p:txBody>
      </p:sp>
      <p:sp>
        <p:nvSpPr>
          <p:cNvPr id="26" name="Text Placeholder 25"/>
          <p:cNvSpPr>
            <a:spLocks noGrp="1"/>
          </p:cNvSpPr>
          <p:nvPr userDrawn="1">
            <p:ph type="body" sz="quarter" idx="21" hasCustomPrompt="1"/>
          </p:nvPr>
        </p:nvSpPr>
        <p:spPr>
          <a:xfrm>
            <a:off x="457200" y="5002031"/>
            <a:ext cx="19050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27" name="Text Placeholder 25"/>
          <p:cNvSpPr>
            <a:spLocks noGrp="1"/>
          </p:cNvSpPr>
          <p:nvPr userDrawn="1">
            <p:ph type="body" sz="quarter" idx="22" hasCustomPrompt="1"/>
          </p:nvPr>
        </p:nvSpPr>
        <p:spPr>
          <a:xfrm>
            <a:off x="457200" y="5480433"/>
            <a:ext cx="19050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36" name="Picture Placeholder 15"/>
          <p:cNvSpPr>
            <a:spLocks noGrp="1"/>
          </p:cNvSpPr>
          <p:nvPr userDrawn="1">
            <p:ph type="pic" sz="quarter" idx="23"/>
          </p:nvPr>
        </p:nvSpPr>
        <p:spPr>
          <a:xfrm>
            <a:off x="2608120" y="1545599"/>
            <a:ext cx="1870364" cy="3157728"/>
          </a:xfrm>
        </p:spPr>
        <p:txBody>
          <a:bodyPr>
            <a:normAutofit/>
          </a:bodyPr>
          <a:lstStyle>
            <a:lvl1pPr marL="0" indent="0">
              <a:buNone/>
              <a:defRPr sz="2000"/>
            </a:lvl1pPr>
          </a:lstStyle>
          <a:p>
            <a:endParaRPr lang="en-US"/>
          </a:p>
        </p:txBody>
      </p:sp>
      <p:sp>
        <p:nvSpPr>
          <p:cNvPr id="40" name="Picture Placeholder 15"/>
          <p:cNvSpPr>
            <a:spLocks noGrp="1"/>
          </p:cNvSpPr>
          <p:nvPr userDrawn="1">
            <p:ph type="pic" sz="quarter" idx="24"/>
          </p:nvPr>
        </p:nvSpPr>
        <p:spPr>
          <a:xfrm>
            <a:off x="4741720" y="1545599"/>
            <a:ext cx="1870364" cy="3157728"/>
          </a:xfrm>
        </p:spPr>
        <p:txBody>
          <a:bodyPr>
            <a:normAutofit/>
          </a:bodyPr>
          <a:lstStyle>
            <a:lvl1pPr marL="0" indent="0">
              <a:buNone/>
              <a:defRPr sz="2000"/>
            </a:lvl1pPr>
          </a:lstStyle>
          <a:p>
            <a:endParaRPr lang="en-US"/>
          </a:p>
        </p:txBody>
      </p:sp>
      <p:sp>
        <p:nvSpPr>
          <p:cNvPr id="44" name="Picture Placeholder 15"/>
          <p:cNvSpPr>
            <a:spLocks noGrp="1"/>
          </p:cNvSpPr>
          <p:nvPr userDrawn="1">
            <p:ph type="pic" sz="quarter" idx="25"/>
          </p:nvPr>
        </p:nvSpPr>
        <p:spPr>
          <a:xfrm>
            <a:off x="6875320" y="1545599"/>
            <a:ext cx="1870364" cy="3157728"/>
          </a:xfrm>
        </p:spPr>
        <p:txBody>
          <a:bodyPr>
            <a:normAutofit/>
          </a:bodyPr>
          <a:lstStyle>
            <a:lvl1pPr marL="0" indent="0">
              <a:buNone/>
              <a:defRPr sz="2000"/>
            </a:lvl1pPr>
          </a:lstStyle>
          <a:p>
            <a:endParaRPr lang="en-US"/>
          </a:p>
        </p:txBody>
      </p:sp>
      <p:sp>
        <p:nvSpPr>
          <p:cNvPr id="71" name="Text Placeholder 25"/>
          <p:cNvSpPr>
            <a:spLocks noGrp="1"/>
          </p:cNvSpPr>
          <p:nvPr userDrawn="1">
            <p:ph type="body" sz="quarter" idx="27" hasCustomPrompt="1"/>
          </p:nvPr>
        </p:nvSpPr>
        <p:spPr>
          <a:xfrm>
            <a:off x="2590800" y="5002031"/>
            <a:ext cx="19050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72" name="Text Placeholder 25"/>
          <p:cNvSpPr>
            <a:spLocks noGrp="1"/>
          </p:cNvSpPr>
          <p:nvPr userDrawn="1">
            <p:ph type="body" sz="quarter" idx="28" hasCustomPrompt="1"/>
          </p:nvPr>
        </p:nvSpPr>
        <p:spPr>
          <a:xfrm>
            <a:off x="2590800" y="5480433"/>
            <a:ext cx="19050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4" name="Text Placeholder 25"/>
          <p:cNvSpPr>
            <a:spLocks noGrp="1"/>
          </p:cNvSpPr>
          <p:nvPr userDrawn="1">
            <p:ph type="body" sz="quarter" idx="30" hasCustomPrompt="1"/>
          </p:nvPr>
        </p:nvSpPr>
        <p:spPr>
          <a:xfrm>
            <a:off x="4724400" y="5002031"/>
            <a:ext cx="19050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75" name="Text Placeholder 25"/>
          <p:cNvSpPr>
            <a:spLocks noGrp="1"/>
          </p:cNvSpPr>
          <p:nvPr userDrawn="1">
            <p:ph type="body" sz="quarter" idx="31" hasCustomPrompt="1"/>
          </p:nvPr>
        </p:nvSpPr>
        <p:spPr>
          <a:xfrm>
            <a:off x="4724400" y="5480433"/>
            <a:ext cx="19050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7" name="Text Placeholder 25"/>
          <p:cNvSpPr>
            <a:spLocks noGrp="1"/>
          </p:cNvSpPr>
          <p:nvPr userDrawn="1">
            <p:ph type="body" sz="quarter" idx="33" hasCustomPrompt="1"/>
          </p:nvPr>
        </p:nvSpPr>
        <p:spPr>
          <a:xfrm>
            <a:off x="6858000" y="5002031"/>
            <a:ext cx="19812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78" name="Text Placeholder 25"/>
          <p:cNvSpPr>
            <a:spLocks noGrp="1"/>
          </p:cNvSpPr>
          <p:nvPr userDrawn="1">
            <p:ph type="body" sz="quarter" idx="34" hasCustomPrompt="1"/>
          </p:nvPr>
        </p:nvSpPr>
        <p:spPr>
          <a:xfrm>
            <a:off x="6858000" y="5480433"/>
            <a:ext cx="19812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9" name="Slide Number Placeholder 8"/>
          <p:cNvSpPr>
            <a:spLocks noGrp="1"/>
          </p:cNvSpPr>
          <p:nvPr>
            <p:ph type="sldNum" sz="quarter" idx="43"/>
          </p:nvPr>
        </p:nvSpPr>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cxnSp>
        <p:nvCxnSpPr>
          <p:cNvPr id="41" name="Straight Connector 40"/>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95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Item Detail">
    <p:spTree>
      <p:nvGrpSpPr>
        <p:cNvPr id="1" name=""/>
        <p:cNvGrpSpPr/>
        <p:nvPr/>
      </p:nvGrpSpPr>
      <p:grpSpPr>
        <a:xfrm>
          <a:off x="0" y="0"/>
          <a:ext cx="0" cy="0"/>
          <a:chOff x="0" y="0"/>
          <a:chExt cx="0" cy="0"/>
        </a:xfrm>
      </p:grpSpPr>
      <p:sp>
        <p:nvSpPr>
          <p:cNvPr id="12" name="Rectangle 11"/>
          <p:cNvSpPr/>
          <p:nvPr userDrawn="1"/>
        </p:nvSpPr>
        <p:spPr>
          <a:xfrm>
            <a:off x="533400" y="1396999"/>
            <a:ext cx="3200400" cy="4368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6" name="Slide Number Placeholder 5"/>
          <p:cNvSpPr>
            <a:spLocks noGrp="1"/>
          </p:cNvSpPr>
          <p:nvPr userDrawn="1">
            <p:ph type="sldNum" sz="quarter" idx="12"/>
          </p:nvPr>
        </p:nvSpPr>
        <p:spPr/>
        <p:txBody>
          <a:bodyPr/>
          <a:lstStyle/>
          <a:p>
            <a:fld id="{277E653D-B3FC-4C9C-BF8A-50E2DC340816}" type="slidenum">
              <a:rPr lang="en-US" smtClean="0"/>
              <a:pPr/>
              <a:t>‹#›</a:t>
            </a:fld>
            <a:endParaRPr lang="en-US"/>
          </a:p>
        </p:txBody>
      </p:sp>
      <p:sp>
        <p:nvSpPr>
          <p:cNvPr id="10" name="Picture Placeholder 9"/>
          <p:cNvSpPr>
            <a:spLocks noGrp="1"/>
          </p:cNvSpPr>
          <p:nvPr userDrawn="1">
            <p:ph type="pic" sz="quarter" idx="14"/>
          </p:nvPr>
        </p:nvSpPr>
        <p:spPr>
          <a:xfrm>
            <a:off x="609600" y="1498599"/>
            <a:ext cx="3048000" cy="4165600"/>
          </a:xfrm>
        </p:spPr>
        <p:txBody>
          <a:bodyPr/>
          <a:lstStyle>
            <a:lvl1pPr marL="0" indent="0">
              <a:buNone/>
              <a:defRPr/>
            </a:lvl1pPr>
          </a:lstStyle>
          <a:p>
            <a:endParaRPr lang="en-US"/>
          </a:p>
        </p:txBody>
      </p:sp>
      <p:sp>
        <p:nvSpPr>
          <p:cNvPr id="7" name="Text Placeholder 6"/>
          <p:cNvSpPr>
            <a:spLocks noGrp="1"/>
          </p:cNvSpPr>
          <p:nvPr userDrawn="1">
            <p:ph type="body" sz="quarter" idx="15" hasCustomPrompt="1"/>
          </p:nvPr>
        </p:nvSpPr>
        <p:spPr>
          <a:xfrm>
            <a:off x="4038600" y="1485900"/>
            <a:ext cx="3352800" cy="508000"/>
          </a:xfrm>
        </p:spPr>
        <p:txBody>
          <a:bodyPr>
            <a:noAutofit/>
          </a:bodyPr>
          <a:lstStyle>
            <a:lvl1pPr marL="0" indent="0">
              <a:buNone/>
              <a:defRPr sz="2800">
                <a:latin typeface="Franklin Gothic Medium Cond" panose="020B0606030402020204" pitchFamily="34" charset="0"/>
              </a:defRPr>
            </a:lvl1pPr>
          </a:lstStyle>
          <a:p>
            <a:pPr lvl="0"/>
            <a:r>
              <a:rPr lang="en-US"/>
              <a:t>CLICK </a:t>
            </a:r>
          </a:p>
        </p:txBody>
      </p:sp>
      <p:sp>
        <p:nvSpPr>
          <p:cNvPr id="11" name="Text Placeholder 6"/>
          <p:cNvSpPr>
            <a:spLocks noGrp="1"/>
          </p:cNvSpPr>
          <p:nvPr userDrawn="1">
            <p:ph type="body" sz="quarter" idx="16" hasCustomPrompt="1"/>
          </p:nvPr>
        </p:nvSpPr>
        <p:spPr>
          <a:xfrm>
            <a:off x="4038600" y="2032000"/>
            <a:ext cx="3352800" cy="406400"/>
          </a:xfrm>
        </p:spPr>
        <p:txBody>
          <a:bodyPr>
            <a:noAutofit/>
          </a:bodyPr>
          <a:lstStyle>
            <a:lvl1pPr marL="0" indent="0">
              <a:buNone/>
              <a:defRPr sz="2000">
                <a:solidFill>
                  <a:schemeClr val="bg2">
                    <a:lumMod val="65000"/>
                  </a:schemeClr>
                </a:solidFill>
                <a:latin typeface="Franklin Gothic Medium Cond" panose="020B0606030402020204" pitchFamily="34" charset="0"/>
              </a:defRPr>
            </a:lvl1pPr>
          </a:lstStyle>
          <a:p>
            <a:pPr lvl="0"/>
            <a:r>
              <a:rPr lang="en-US"/>
              <a:t>CLICK </a:t>
            </a:r>
          </a:p>
        </p:txBody>
      </p:sp>
      <p:sp>
        <p:nvSpPr>
          <p:cNvPr id="13" name="Text Placeholder 12"/>
          <p:cNvSpPr>
            <a:spLocks noGrp="1"/>
          </p:cNvSpPr>
          <p:nvPr userDrawn="1">
            <p:ph type="body" sz="quarter" idx="17"/>
          </p:nvPr>
        </p:nvSpPr>
        <p:spPr>
          <a:xfrm>
            <a:off x="4038600" y="2476500"/>
            <a:ext cx="4724400" cy="1320800"/>
          </a:xfrm>
        </p:spPr>
        <p:txBody>
          <a:bodyPr>
            <a:normAutofit/>
          </a:bodyPr>
          <a:lstStyle>
            <a:lvl1pPr marL="0" indent="0">
              <a:buNone/>
              <a:defRPr sz="1400"/>
            </a:lvl1pPr>
          </a:lstStyle>
          <a:p>
            <a:pPr lvl="0"/>
            <a:r>
              <a:rPr lang="en-US"/>
              <a:t>Click to edit Master text</a:t>
            </a:r>
          </a:p>
        </p:txBody>
      </p:sp>
      <p:sp>
        <p:nvSpPr>
          <p:cNvPr id="17" name="Text Placeholder 16"/>
          <p:cNvSpPr>
            <a:spLocks noGrp="1"/>
          </p:cNvSpPr>
          <p:nvPr userDrawn="1">
            <p:ph type="body" sz="quarter" idx="18" hasCustomPrompt="1"/>
          </p:nvPr>
        </p:nvSpPr>
        <p:spPr>
          <a:xfrm>
            <a:off x="4038600" y="4305300"/>
            <a:ext cx="4876800" cy="1524000"/>
          </a:xfrm>
        </p:spPr>
        <p:txBody>
          <a:bodyPr>
            <a:normAutofit/>
          </a:bodyPr>
          <a:lstStyle>
            <a:lvl1pPr marL="342866" indent="-342866">
              <a:buFont typeface="Wingdings" panose="05000000000000000000" pitchFamily="2" charset="2"/>
              <a:buChar char="ü"/>
              <a:defRPr sz="1400">
                <a:solidFill>
                  <a:schemeClr val="bg2">
                    <a:lumMod val="65000"/>
                  </a:schemeClr>
                </a:solidFill>
                <a:latin typeface="Franklin Gothic Medium Cond" panose="020B0606030402020204" pitchFamily="34" charset="0"/>
              </a:defRPr>
            </a:lvl1pPr>
          </a:lstStyle>
          <a:p>
            <a:pPr lvl="0"/>
            <a:r>
              <a:rPr lang="en-US"/>
              <a:t>CLICK TO EDIT MASTER TEXT STYLES</a:t>
            </a:r>
          </a:p>
          <a:p>
            <a:pPr lvl="0"/>
            <a:endParaRPr lang="en-US"/>
          </a:p>
        </p:txBody>
      </p:sp>
      <p:sp>
        <p:nvSpPr>
          <p:cNvPr id="21" name="Text Placeholder 6"/>
          <p:cNvSpPr>
            <a:spLocks noGrp="1"/>
          </p:cNvSpPr>
          <p:nvPr userDrawn="1">
            <p:ph type="body" sz="quarter" idx="19" hasCustomPrompt="1"/>
          </p:nvPr>
        </p:nvSpPr>
        <p:spPr>
          <a:xfrm>
            <a:off x="4038600" y="3797300"/>
            <a:ext cx="3352800" cy="508000"/>
          </a:xfrm>
        </p:spPr>
        <p:txBody>
          <a:bodyPr>
            <a:noAutofit/>
          </a:bodyPr>
          <a:lstStyle>
            <a:lvl1pPr marL="0" indent="0">
              <a:buNone/>
              <a:defRPr sz="2000">
                <a:latin typeface="Franklin Gothic Medium Cond" panose="020B0606030402020204" pitchFamily="34" charset="0"/>
              </a:defRPr>
            </a:lvl1pPr>
          </a:lstStyle>
          <a:p>
            <a:pPr lvl="0"/>
            <a:r>
              <a:rPr lang="en-US"/>
              <a:t>CLICK </a:t>
            </a:r>
          </a:p>
        </p:txBody>
      </p:sp>
      <p:cxnSp>
        <p:nvCxnSpPr>
          <p:cNvPr id="23" name="Straight Connector 22"/>
          <p:cNvCxnSpPr/>
          <p:nvPr userDrawn="1"/>
        </p:nvCxnSpPr>
        <p:spPr>
          <a:xfrm>
            <a:off x="4038600" y="3746500"/>
            <a:ext cx="487680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p>
        </p:txBody>
      </p:sp>
      <p:cxnSp>
        <p:nvCxnSpPr>
          <p:cNvPr id="18" name="Straight Connector 17"/>
          <p:cNvCxnSpPr/>
          <p:nvPr userDrawn="1"/>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09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endParaRPr lang="en-US"/>
          </a:p>
        </p:txBody>
      </p:sp>
      <p:sp>
        <p:nvSpPr>
          <p:cNvPr id="6" name="Title Placeholder 1">
            <a:extLst>
              <a:ext uri="{FF2B5EF4-FFF2-40B4-BE49-F238E27FC236}">
                <a16:creationId xmlns:a16="http://schemas.microsoft.com/office/drawing/2014/main" id="{BF3A2DFF-F52A-43A5-AD4B-7381F2D52482}"/>
              </a:ext>
            </a:extLst>
          </p:cNvPr>
          <p:cNvSpPr>
            <a:spLocks noGrp="1" noChangeAspect="1"/>
          </p:cNvSpPr>
          <p:nvPr>
            <p:ph type="title"/>
          </p:nvPr>
        </p:nvSpPr>
        <p:spPr>
          <a:xfrm>
            <a:off x="1648326" y="-42291"/>
            <a:ext cx="7495673" cy="1181862"/>
          </a:xfrm>
          <a:prstGeom prst="rect">
            <a:avLst/>
          </a:prstGeom>
          <a:noFill/>
        </p:spPr>
        <p:txBody>
          <a:bodyPr vert="horz" wrap="square" lIns="91440" tIns="91440" rIns="91440" bIns="91440" rtlCol="0" anchor="ctr">
            <a:spAutoFit/>
          </a:bodyPr>
          <a:lstStyle>
            <a:lvl1pPr algn="l">
              <a:defRPr/>
            </a:lvl1pPr>
          </a:lstStyle>
          <a:p>
            <a:pPr lvl="0"/>
            <a:r>
              <a:rPr lang="en-US"/>
              <a:t>Click to edit Master</a:t>
            </a:r>
            <a:br>
              <a:rPr lang="en-US"/>
            </a:br>
            <a:r>
              <a:rPr lang="en-US"/>
              <a:t>title style</a:t>
            </a:r>
          </a:p>
        </p:txBody>
      </p:sp>
    </p:spTree>
    <p:extLst>
      <p:ext uri="{BB962C8B-B14F-4D97-AF65-F5344CB8AC3E}">
        <p14:creationId xmlns:p14="http://schemas.microsoft.com/office/powerpoint/2010/main" val="19034903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2291"/>
            <a:ext cx="9144000" cy="118186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77800" y="1295400"/>
            <a:ext cx="4279900" cy="506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0900" y="1295400"/>
            <a:ext cx="4254500" cy="506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388833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7800" y="1681163"/>
            <a:ext cx="4321175" cy="82391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7800" y="2505074"/>
            <a:ext cx="4321175" cy="3870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4286250" cy="82391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4"/>
            <a:ext cx="4286250" cy="3870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p:cNvSpPr>
            <a:spLocks noGrp="1"/>
          </p:cNvSpPr>
          <p:nvPr>
            <p:ph type="ftr" sz="quarter" idx="10"/>
          </p:nvPr>
        </p:nvSpPr>
        <p:spPr/>
        <p:txBody>
          <a:bodyPr/>
          <a:lstStyle/>
          <a:p>
            <a:endParaRPr lang="en-US"/>
          </a:p>
        </p:txBody>
      </p:sp>
      <p:sp>
        <p:nvSpPr>
          <p:cNvPr id="9" name="Title Placeholder 1">
            <a:extLst>
              <a:ext uri="{FF2B5EF4-FFF2-40B4-BE49-F238E27FC236}">
                <a16:creationId xmlns:a16="http://schemas.microsoft.com/office/drawing/2014/main" id="{BA329CEA-AECE-4D50-B3AE-A7CE294020A8}"/>
              </a:ext>
            </a:extLst>
          </p:cNvPr>
          <p:cNvSpPr>
            <a:spLocks noGrp="1" noChangeAspect="1"/>
          </p:cNvSpPr>
          <p:nvPr>
            <p:ph type="title"/>
          </p:nvPr>
        </p:nvSpPr>
        <p:spPr>
          <a:xfrm>
            <a:off x="1648326" y="-42291"/>
            <a:ext cx="7495673" cy="1181862"/>
          </a:xfrm>
          <a:prstGeom prst="rect">
            <a:avLst/>
          </a:prstGeom>
          <a:noFill/>
        </p:spPr>
        <p:txBody>
          <a:bodyPr vert="horz" wrap="square" lIns="91440" tIns="91440" rIns="91440" bIns="91440" rtlCol="0" anchor="ctr">
            <a:spAutoFit/>
          </a:bodyPr>
          <a:lstStyle>
            <a:lvl1pPr algn="l">
              <a:defRPr/>
            </a:lvl1pPr>
          </a:lstStyle>
          <a:p>
            <a:pPr lvl="0"/>
            <a:r>
              <a:rPr lang="en-US"/>
              <a:t>Click to edit Master</a:t>
            </a:r>
            <a:br>
              <a:rPr lang="en-US"/>
            </a:br>
            <a:r>
              <a:rPr lang="en-US"/>
              <a:t>title style</a:t>
            </a:r>
          </a:p>
        </p:txBody>
      </p:sp>
    </p:spTree>
    <p:extLst>
      <p:ext uri="{BB962C8B-B14F-4D97-AF65-F5344CB8AC3E}">
        <p14:creationId xmlns:p14="http://schemas.microsoft.com/office/powerpoint/2010/main" val="36426091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1311442"/>
            <a:ext cx="5027612" cy="51782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0500" y="1311442"/>
            <a:ext cx="3389313" cy="50492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p:cNvSpPr>
            <a:spLocks noGrp="1"/>
          </p:cNvSpPr>
          <p:nvPr>
            <p:ph type="ftr" sz="quarter" idx="10"/>
          </p:nvPr>
        </p:nvSpPr>
        <p:spPr/>
        <p:txBody>
          <a:bodyPr/>
          <a:lstStyle/>
          <a:p>
            <a:endParaRPr lang="en-US"/>
          </a:p>
        </p:txBody>
      </p:sp>
      <p:sp>
        <p:nvSpPr>
          <p:cNvPr id="7" name="Title Placeholder 1">
            <a:extLst>
              <a:ext uri="{FF2B5EF4-FFF2-40B4-BE49-F238E27FC236}">
                <a16:creationId xmlns:a16="http://schemas.microsoft.com/office/drawing/2014/main" id="{2E5243EC-74C9-469A-99AB-1941FB491989}"/>
              </a:ext>
            </a:extLst>
          </p:cNvPr>
          <p:cNvSpPr>
            <a:spLocks noGrp="1" noChangeAspect="1"/>
          </p:cNvSpPr>
          <p:nvPr>
            <p:ph type="title"/>
          </p:nvPr>
        </p:nvSpPr>
        <p:spPr>
          <a:xfrm>
            <a:off x="1648326" y="-42291"/>
            <a:ext cx="7495673" cy="1181862"/>
          </a:xfrm>
          <a:prstGeom prst="rect">
            <a:avLst/>
          </a:prstGeom>
          <a:noFill/>
        </p:spPr>
        <p:txBody>
          <a:bodyPr vert="horz" wrap="square" lIns="91440" tIns="91440" rIns="91440" bIns="91440" rtlCol="0" anchor="ctr">
            <a:spAutoFit/>
          </a:bodyPr>
          <a:lstStyle>
            <a:lvl1pPr algn="l">
              <a:defRPr/>
            </a:lvl1pPr>
          </a:lstStyle>
          <a:p>
            <a:pPr lvl="0"/>
            <a:r>
              <a:rPr lang="en-US"/>
              <a:t>Click to edit Master</a:t>
            </a:r>
            <a:br>
              <a:rPr lang="en-US"/>
            </a:br>
            <a:r>
              <a:rPr lang="en-US"/>
              <a:t>title style</a:t>
            </a:r>
          </a:p>
        </p:txBody>
      </p:sp>
    </p:spTree>
    <p:extLst>
      <p:ext uri="{BB962C8B-B14F-4D97-AF65-F5344CB8AC3E}">
        <p14:creationId xmlns:p14="http://schemas.microsoft.com/office/powerpoint/2010/main" val="42660581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77E653D-B3FC-4C9C-BF8A-50E2DC340816}"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61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Object with Intr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endParaRPr lang="en-US"/>
          </a:p>
        </p:txBody>
      </p:sp>
      <p:sp>
        <p:nvSpPr>
          <p:cNvPr id="9" name="Title 8"/>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3"/>
          </p:nvPr>
        </p:nvSpPr>
        <p:spPr>
          <a:xfrm>
            <a:off x="457200" y="1397005"/>
            <a:ext cx="8229600" cy="673100"/>
          </a:xfrm>
        </p:spPr>
        <p:txBody>
          <a:bodyPr>
            <a:noAutofit/>
          </a:bodyPr>
          <a:lstStyle>
            <a:lvl1pPr marL="0" indent="0">
              <a:buNone/>
              <a:defRPr sz="2000"/>
            </a:lvl1pPr>
          </a:lstStyle>
          <a:p>
            <a:pPr lvl="0"/>
            <a:r>
              <a:rPr lang="en-US"/>
              <a:t>Click to edit Master text styles</a:t>
            </a:r>
          </a:p>
        </p:txBody>
      </p:sp>
      <p:sp>
        <p:nvSpPr>
          <p:cNvPr id="7" name="Content Placeholder 6"/>
          <p:cNvSpPr>
            <a:spLocks noGrp="1"/>
          </p:cNvSpPr>
          <p:nvPr>
            <p:ph sz="quarter" idx="14"/>
          </p:nvPr>
        </p:nvSpPr>
        <p:spPr>
          <a:xfrm>
            <a:off x="457200" y="2070107"/>
            <a:ext cx="8229600" cy="3975100"/>
          </a:xfrm>
        </p:spPr>
        <p:txBody>
          <a:bodyPr/>
          <a:lstStyle>
            <a:lvl1pPr marL="0" indent="0">
              <a:buNone/>
              <a:defRPr/>
            </a:lvl1pPr>
          </a:lstStyle>
          <a:p>
            <a:pPr lvl="0"/>
            <a:endParaRPr lang="en-US"/>
          </a:p>
        </p:txBody>
      </p:sp>
    </p:spTree>
    <p:extLst>
      <p:ext uri="{BB962C8B-B14F-4D97-AF65-F5344CB8AC3E}">
        <p14:creationId xmlns:p14="http://schemas.microsoft.com/office/powerpoint/2010/main" val="10720261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Objec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277E653D-B3FC-4C9C-BF8A-50E2DC340816}" type="slidenum">
              <a:rPr lang="en-US" smtClean="0"/>
              <a:pPr/>
              <a:t>‹#›</a:t>
            </a:fld>
            <a:endParaRPr lang="en-US"/>
          </a:p>
        </p:txBody>
      </p:sp>
      <p:cxnSp>
        <p:nvCxnSpPr>
          <p:cNvPr id="8" name="Straight Connector 7"/>
          <p:cNvCxnSpPr/>
          <p:nvPr/>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p:txBody>
          <a:bodyPr/>
          <a:lstStyle>
            <a:lvl1pPr>
              <a:defRPr>
                <a:latin typeface="+mj-lt"/>
              </a:defRPr>
            </a:lvl1pPr>
          </a:lstStyle>
          <a:p>
            <a:r>
              <a:rPr lang="en-US"/>
              <a:t>Click to edit Master title style</a:t>
            </a:r>
          </a:p>
        </p:txBody>
      </p:sp>
      <p:sp>
        <p:nvSpPr>
          <p:cNvPr id="4" name="Text Placeholder 3"/>
          <p:cNvSpPr>
            <a:spLocks noGrp="1"/>
          </p:cNvSpPr>
          <p:nvPr>
            <p:ph type="body" sz="quarter" idx="13"/>
          </p:nvPr>
        </p:nvSpPr>
        <p:spPr>
          <a:xfrm>
            <a:off x="457200" y="1397005"/>
            <a:ext cx="8229600" cy="673100"/>
          </a:xfrm>
        </p:spPr>
        <p:txBody>
          <a:bodyPr>
            <a:noAutofit/>
          </a:bodyPr>
          <a:lstStyle>
            <a:lvl1pPr marL="0" indent="0">
              <a:buNone/>
              <a:defRPr sz="2000">
                <a:latin typeface="+mj-lt"/>
              </a:defRPr>
            </a:lvl1pPr>
          </a:lstStyle>
          <a:p>
            <a:pPr lvl="0"/>
            <a:r>
              <a:rPr lang="en-US"/>
              <a:t>Edit Master text styles</a:t>
            </a:r>
          </a:p>
        </p:txBody>
      </p:sp>
      <p:sp>
        <p:nvSpPr>
          <p:cNvPr id="7" name="Content Placeholder 6"/>
          <p:cNvSpPr>
            <a:spLocks noGrp="1"/>
          </p:cNvSpPr>
          <p:nvPr>
            <p:ph sz="quarter" idx="14"/>
          </p:nvPr>
        </p:nvSpPr>
        <p:spPr>
          <a:xfrm>
            <a:off x="457203" y="2070101"/>
            <a:ext cx="2628900" cy="2641600"/>
          </a:xfrm>
        </p:spPr>
        <p:txBody>
          <a:bodyPr/>
          <a:lstStyle>
            <a:lvl1pPr marL="0" indent="0">
              <a:buNone/>
              <a:defRPr>
                <a:latin typeface="+mj-lt"/>
              </a:defRPr>
            </a:lvl1pPr>
          </a:lstStyle>
          <a:p>
            <a:pPr lvl="0"/>
            <a:r>
              <a:rPr lang="en-US"/>
              <a:t>Edit Master text styles</a:t>
            </a:r>
          </a:p>
        </p:txBody>
      </p:sp>
      <p:sp>
        <p:nvSpPr>
          <p:cNvPr id="3" name="Text Placeholder 2"/>
          <p:cNvSpPr>
            <a:spLocks noGrp="1"/>
          </p:cNvSpPr>
          <p:nvPr>
            <p:ph type="body" sz="quarter" idx="15"/>
          </p:nvPr>
        </p:nvSpPr>
        <p:spPr>
          <a:xfrm>
            <a:off x="457203" y="4711707"/>
            <a:ext cx="2628900" cy="495300"/>
          </a:xfrm>
        </p:spPr>
        <p:txBody>
          <a:bodyPr lIns="0" tIns="0" rIns="0" bIns="0">
            <a:noAutofit/>
          </a:bodyPr>
          <a:lstStyle>
            <a:lvl1pPr marL="0" indent="0">
              <a:buNone/>
              <a:defRPr sz="1600">
                <a:solidFill>
                  <a:schemeClr val="accent5">
                    <a:lumMod val="75000"/>
                  </a:schemeClr>
                </a:solidFill>
                <a:latin typeface="Bebas Neue"/>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Edit Master text styles</a:t>
            </a:r>
          </a:p>
        </p:txBody>
      </p:sp>
      <p:sp>
        <p:nvSpPr>
          <p:cNvPr id="10" name="Text Placeholder 2"/>
          <p:cNvSpPr>
            <a:spLocks noGrp="1"/>
          </p:cNvSpPr>
          <p:nvPr>
            <p:ph type="body" sz="quarter" idx="16"/>
          </p:nvPr>
        </p:nvSpPr>
        <p:spPr>
          <a:xfrm>
            <a:off x="457203" y="5118107"/>
            <a:ext cx="2628900" cy="1073151"/>
          </a:xfrm>
        </p:spPr>
        <p:txBody>
          <a:bodyPr lIns="0" tIns="0" rIns="0" bIns="0">
            <a:noAutofit/>
          </a:bodyPr>
          <a:lstStyle>
            <a:lvl1pPr marL="0" indent="0">
              <a:buNone/>
              <a:defRPr sz="1400">
                <a:latin typeface="+mj-lt"/>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Edit Master text styles</a:t>
            </a:r>
          </a:p>
        </p:txBody>
      </p:sp>
      <p:sp>
        <p:nvSpPr>
          <p:cNvPr id="11" name="Content Placeholder 6"/>
          <p:cNvSpPr>
            <a:spLocks noGrp="1"/>
          </p:cNvSpPr>
          <p:nvPr>
            <p:ph sz="quarter" idx="17"/>
          </p:nvPr>
        </p:nvSpPr>
        <p:spPr>
          <a:xfrm>
            <a:off x="3257551" y="2070100"/>
            <a:ext cx="2628900" cy="2641600"/>
          </a:xfrm>
        </p:spPr>
        <p:txBody>
          <a:bodyPr/>
          <a:lstStyle>
            <a:lvl1pPr marL="0" indent="0">
              <a:buNone/>
              <a:defRPr>
                <a:latin typeface="+mj-lt"/>
              </a:defRPr>
            </a:lvl1pPr>
          </a:lstStyle>
          <a:p>
            <a:pPr lvl="0"/>
            <a:r>
              <a:rPr lang="en-US"/>
              <a:t>Edit Master text styles</a:t>
            </a:r>
          </a:p>
        </p:txBody>
      </p:sp>
      <p:sp>
        <p:nvSpPr>
          <p:cNvPr id="12" name="Text Placeholder 2"/>
          <p:cNvSpPr>
            <a:spLocks noGrp="1"/>
          </p:cNvSpPr>
          <p:nvPr>
            <p:ph type="body" sz="quarter" idx="18"/>
          </p:nvPr>
        </p:nvSpPr>
        <p:spPr>
          <a:xfrm>
            <a:off x="3257551" y="4711706"/>
            <a:ext cx="2628900" cy="495300"/>
          </a:xfrm>
        </p:spPr>
        <p:txBody>
          <a:bodyPr lIns="0" tIns="0" rIns="0" bIns="0">
            <a:noAutofit/>
          </a:bodyPr>
          <a:lstStyle>
            <a:lvl1pPr marL="0" indent="0">
              <a:buNone/>
              <a:defRPr sz="1600">
                <a:solidFill>
                  <a:schemeClr val="accent4">
                    <a:lumMod val="75000"/>
                  </a:schemeClr>
                </a:solidFill>
                <a:latin typeface="Bebas Neue"/>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Edit Master text styles</a:t>
            </a:r>
          </a:p>
        </p:txBody>
      </p:sp>
      <p:sp>
        <p:nvSpPr>
          <p:cNvPr id="13" name="Text Placeholder 2"/>
          <p:cNvSpPr>
            <a:spLocks noGrp="1"/>
          </p:cNvSpPr>
          <p:nvPr>
            <p:ph type="body" sz="quarter" idx="19"/>
          </p:nvPr>
        </p:nvSpPr>
        <p:spPr>
          <a:xfrm>
            <a:off x="3257551" y="5118106"/>
            <a:ext cx="2628900" cy="1073151"/>
          </a:xfrm>
        </p:spPr>
        <p:txBody>
          <a:bodyPr lIns="0" tIns="0" rIns="0" bIns="0">
            <a:noAutofit/>
          </a:bodyPr>
          <a:lstStyle>
            <a:lvl1pPr marL="0" indent="0">
              <a:buNone/>
              <a:defRPr sz="1400">
                <a:latin typeface="+mj-lt"/>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Edit Master text styles</a:t>
            </a:r>
          </a:p>
        </p:txBody>
      </p:sp>
      <p:sp>
        <p:nvSpPr>
          <p:cNvPr id="14" name="Content Placeholder 6"/>
          <p:cNvSpPr>
            <a:spLocks noGrp="1"/>
          </p:cNvSpPr>
          <p:nvPr>
            <p:ph sz="quarter" idx="20"/>
          </p:nvPr>
        </p:nvSpPr>
        <p:spPr>
          <a:xfrm>
            <a:off x="6057903" y="2070100"/>
            <a:ext cx="2628900" cy="2641600"/>
          </a:xfrm>
        </p:spPr>
        <p:txBody>
          <a:bodyPr/>
          <a:lstStyle>
            <a:lvl1pPr marL="0" indent="0">
              <a:buNone/>
              <a:defRPr>
                <a:latin typeface="+mj-lt"/>
              </a:defRPr>
            </a:lvl1pPr>
          </a:lstStyle>
          <a:p>
            <a:pPr lvl="0"/>
            <a:r>
              <a:rPr lang="en-US"/>
              <a:t>Edit Master text styles</a:t>
            </a:r>
          </a:p>
        </p:txBody>
      </p:sp>
      <p:sp>
        <p:nvSpPr>
          <p:cNvPr id="15" name="Text Placeholder 2"/>
          <p:cNvSpPr>
            <a:spLocks noGrp="1"/>
          </p:cNvSpPr>
          <p:nvPr>
            <p:ph type="body" sz="quarter" idx="21"/>
          </p:nvPr>
        </p:nvSpPr>
        <p:spPr>
          <a:xfrm>
            <a:off x="6057903" y="4711706"/>
            <a:ext cx="2628900" cy="495300"/>
          </a:xfrm>
        </p:spPr>
        <p:txBody>
          <a:bodyPr lIns="0" tIns="0" rIns="0" bIns="0">
            <a:noAutofit/>
          </a:bodyPr>
          <a:lstStyle>
            <a:lvl1pPr marL="0" indent="0">
              <a:buNone/>
              <a:defRPr sz="1600">
                <a:solidFill>
                  <a:schemeClr val="accent2">
                    <a:lumMod val="75000"/>
                  </a:schemeClr>
                </a:solidFill>
                <a:latin typeface="Bebas Neue"/>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Edit Master text styles</a:t>
            </a:r>
          </a:p>
        </p:txBody>
      </p:sp>
      <p:sp>
        <p:nvSpPr>
          <p:cNvPr id="16" name="Text Placeholder 2"/>
          <p:cNvSpPr>
            <a:spLocks noGrp="1"/>
          </p:cNvSpPr>
          <p:nvPr>
            <p:ph type="body" sz="quarter" idx="22"/>
          </p:nvPr>
        </p:nvSpPr>
        <p:spPr>
          <a:xfrm>
            <a:off x="6057903" y="5118106"/>
            <a:ext cx="2628900" cy="1073151"/>
          </a:xfrm>
        </p:spPr>
        <p:txBody>
          <a:bodyPr lIns="0" tIns="0" rIns="0" bIns="0">
            <a:noAutofit/>
          </a:bodyPr>
          <a:lstStyle>
            <a:lvl1pPr marL="0" indent="0">
              <a:buNone/>
              <a:defRPr sz="1400">
                <a:latin typeface="+mj-lt"/>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Edit Master text styles</a:t>
            </a:r>
          </a:p>
        </p:txBody>
      </p:sp>
    </p:spTree>
    <p:extLst>
      <p:ext uri="{BB962C8B-B14F-4D97-AF65-F5344CB8AC3E}">
        <p14:creationId xmlns:p14="http://schemas.microsoft.com/office/powerpoint/2010/main" val="4240111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Generic">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5787"/>
            <a:ext cx="8229600" cy="4595464"/>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277E653D-B3FC-4C9C-BF8A-50E2DC340816}" type="slidenum">
              <a:rPr lang="en-US" smtClean="0"/>
              <a:pPr/>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74036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aption with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435102"/>
            <a:ext cx="5111751" cy="4756149"/>
          </a:xfrm>
        </p:spPr>
        <p:txBody>
          <a:bodyPr/>
          <a:lstStyle>
            <a:lvl1pPr marL="0" indent="0">
              <a:buNone/>
              <a:defRPr sz="3200">
                <a:latin typeface="+mj-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4" name="Text Placeholder 3"/>
          <p:cNvSpPr>
            <a:spLocks noGrp="1"/>
          </p:cNvSpPr>
          <p:nvPr>
            <p:ph type="body" sz="half" idx="2"/>
          </p:nvPr>
        </p:nvSpPr>
        <p:spPr>
          <a:xfrm>
            <a:off x="457205" y="1435102"/>
            <a:ext cx="3008313" cy="4756149"/>
          </a:xfrm>
        </p:spPr>
        <p:txBody>
          <a:bodyPr/>
          <a:lstStyle>
            <a:lvl1pPr marL="0" indent="0">
              <a:buNone/>
              <a:defRPr sz="1400">
                <a:latin typeface="+mj-lt"/>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11" name="Title 10"/>
          <p:cNvSpPr>
            <a:spLocks noGrp="1"/>
          </p:cNvSpPr>
          <p:nvPr>
            <p:ph type="title"/>
          </p:nvPr>
        </p:nvSpPr>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412541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with Bullets">
    <p:spTree>
      <p:nvGrpSpPr>
        <p:cNvPr id="1" name=""/>
        <p:cNvGrpSpPr/>
        <p:nvPr/>
      </p:nvGrpSpPr>
      <p:grpSpPr>
        <a:xfrm>
          <a:off x="0" y="0"/>
          <a:ext cx="0" cy="0"/>
          <a:chOff x="0" y="0"/>
          <a:chExt cx="0" cy="0"/>
        </a:xfrm>
      </p:grpSpPr>
      <p:sp>
        <p:nvSpPr>
          <p:cNvPr id="7" name="Rectangle 6"/>
          <p:cNvSpPr/>
          <p:nvPr userDrawn="1"/>
        </p:nvSpPr>
        <p:spPr>
          <a:xfrm>
            <a:off x="381000" y="1600200"/>
            <a:ext cx="3810000" cy="44704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 Placeholder 10"/>
          <p:cNvSpPr>
            <a:spLocks noGrp="1"/>
          </p:cNvSpPr>
          <p:nvPr userDrawn="1">
            <p:ph type="body" sz="quarter" idx="14"/>
          </p:nvPr>
        </p:nvSpPr>
        <p:spPr>
          <a:xfrm>
            <a:off x="4343400" y="1600200"/>
            <a:ext cx="4343400" cy="4470400"/>
          </a:xfrm>
        </p:spPr>
        <p:txBody>
          <a:bodyPr>
            <a:normAutofit/>
          </a:bodyPr>
          <a:lstStyle>
            <a:lvl1pPr marL="285737" indent="-285737">
              <a:buFont typeface="Wingdings" panose="05000000000000000000" pitchFamily="2" charset="2"/>
              <a:buChar char="§"/>
              <a:defRPr sz="2000"/>
            </a:lvl1pPr>
          </a:lstStyle>
          <a:p>
            <a:pPr lvl="0"/>
            <a:r>
              <a:rPr lang="en-US"/>
              <a:t>Click to edit Master text styles</a:t>
            </a:r>
          </a:p>
        </p:txBody>
      </p:sp>
      <p:sp>
        <p:nvSpPr>
          <p:cNvPr id="13" name="Picture Placeholder 12"/>
          <p:cNvSpPr>
            <a:spLocks noGrp="1"/>
          </p:cNvSpPr>
          <p:nvPr userDrawn="1">
            <p:ph type="pic" sz="quarter" idx="15"/>
          </p:nvPr>
        </p:nvSpPr>
        <p:spPr>
          <a:xfrm>
            <a:off x="457200" y="1701800"/>
            <a:ext cx="3657600" cy="4267200"/>
          </a:xfrm>
        </p:spPr>
        <p:txBody>
          <a:bodyPr/>
          <a:lstStyle>
            <a:lvl1pPr marL="0" indent="0">
              <a:buNone/>
              <a:defRPr/>
            </a:lvl1pPr>
          </a:lstStyle>
          <a:p>
            <a:endParaRPr lang="en-US"/>
          </a:p>
        </p:txBody>
      </p:sp>
      <p:sp>
        <p:nvSpPr>
          <p:cNvPr id="8" name="Slide Number Placeholder 7"/>
          <p:cNvSpPr>
            <a:spLocks noGrp="1"/>
          </p:cNvSpPr>
          <p:nvPr>
            <p:ph type="sldNum" sz="quarter" idx="16"/>
          </p:nvPr>
        </p:nvSpPr>
        <p:spPr>
          <a:xfrm>
            <a:off x="8125905" y="6356351"/>
            <a:ext cx="560895" cy="365125"/>
          </a:xfrm>
          <a:prstGeom prst="rect">
            <a:avLst/>
          </a:prstGeom>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98503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bject with Intro and Bullets">
    <p:spTree>
      <p:nvGrpSpPr>
        <p:cNvPr id="1" name=""/>
        <p:cNvGrpSpPr/>
        <p:nvPr/>
      </p:nvGrpSpPr>
      <p:grpSpPr>
        <a:xfrm>
          <a:off x="0" y="0"/>
          <a:ext cx="0" cy="0"/>
          <a:chOff x="0" y="0"/>
          <a:chExt cx="0" cy="0"/>
        </a:xfrm>
      </p:grpSpPr>
      <p:sp>
        <p:nvSpPr>
          <p:cNvPr id="11" name="Text Placeholder 10"/>
          <p:cNvSpPr>
            <a:spLocks noGrp="1"/>
          </p:cNvSpPr>
          <p:nvPr userDrawn="1">
            <p:ph type="body" sz="quarter" idx="14"/>
          </p:nvPr>
        </p:nvSpPr>
        <p:spPr>
          <a:xfrm>
            <a:off x="4343400" y="2154866"/>
            <a:ext cx="4343400" cy="3915735"/>
          </a:xfrm>
        </p:spPr>
        <p:txBody>
          <a:bodyPr>
            <a:normAutofit/>
          </a:bodyPr>
          <a:lstStyle>
            <a:lvl1pPr marL="285737" indent="-285737">
              <a:buFont typeface="Wingdings" panose="05000000000000000000" pitchFamily="2" charset="2"/>
              <a:buChar char="§"/>
              <a:defRPr sz="2000"/>
            </a:lvl1pPr>
          </a:lstStyle>
          <a:p>
            <a:pPr lvl="0"/>
            <a:r>
              <a:rPr lang="en-US"/>
              <a:t>Click to edit Master text styles</a:t>
            </a:r>
          </a:p>
        </p:txBody>
      </p:sp>
      <p:sp>
        <p:nvSpPr>
          <p:cNvPr id="8" name="Slide Number Placeholder 7"/>
          <p:cNvSpPr>
            <a:spLocks noGrp="1"/>
          </p:cNvSpPr>
          <p:nvPr>
            <p:ph type="sldNum" sz="quarter" idx="16"/>
          </p:nvPr>
        </p:nvSpPr>
        <p:spPr>
          <a:xfrm>
            <a:off x="8125905" y="6356351"/>
            <a:ext cx="560895" cy="365125"/>
          </a:xfrm>
          <a:prstGeom prst="rect">
            <a:avLst/>
          </a:prstGeom>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7"/>
          </p:nvPr>
        </p:nvSpPr>
        <p:spPr>
          <a:xfrm>
            <a:off x="457200" y="2154774"/>
            <a:ext cx="3733800" cy="3915833"/>
          </a:xfrm>
        </p:spPr>
        <p:txBody>
          <a:bodyPr/>
          <a:lstStyle>
            <a:lvl1pPr marL="0" indent="0">
              <a:buNone/>
              <a:defRPr/>
            </a:lvl1pPr>
          </a:lstStyle>
          <a:p>
            <a:pPr lvl="0"/>
            <a:endParaRPr lang="en-US"/>
          </a:p>
        </p:txBody>
      </p:sp>
      <p:sp>
        <p:nvSpPr>
          <p:cNvPr id="12" name="Text Placeholder 3"/>
          <p:cNvSpPr>
            <a:spLocks noGrp="1"/>
          </p:cNvSpPr>
          <p:nvPr>
            <p:ph type="body" sz="quarter" idx="13"/>
          </p:nvPr>
        </p:nvSpPr>
        <p:spPr>
          <a:xfrm>
            <a:off x="457200" y="1397005"/>
            <a:ext cx="8229600" cy="673100"/>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122272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Paragraphs">
    <p:spTree>
      <p:nvGrpSpPr>
        <p:cNvPr id="1" name=""/>
        <p:cNvGrpSpPr/>
        <p:nvPr/>
      </p:nvGrpSpPr>
      <p:grpSpPr>
        <a:xfrm>
          <a:off x="0" y="0"/>
          <a:ext cx="0" cy="0"/>
          <a:chOff x="0" y="0"/>
          <a:chExt cx="0" cy="0"/>
        </a:xfrm>
      </p:grpSpPr>
      <p:sp>
        <p:nvSpPr>
          <p:cNvPr id="7" name="Rectangle 6"/>
          <p:cNvSpPr/>
          <p:nvPr userDrawn="1"/>
        </p:nvSpPr>
        <p:spPr>
          <a:xfrm>
            <a:off x="381000" y="1600200"/>
            <a:ext cx="3810000" cy="44704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 Placeholder 10"/>
          <p:cNvSpPr>
            <a:spLocks noGrp="1"/>
          </p:cNvSpPr>
          <p:nvPr userDrawn="1">
            <p:ph type="body" sz="quarter" idx="14"/>
          </p:nvPr>
        </p:nvSpPr>
        <p:spPr>
          <a:xfrm>
            <a:off x="4343400" y="1600200"/>
            <a:ext cx="4343400" cy="4470400"/>
          </a:xfrm>
        </p:spPr>
        <p:txBody>
          <a:bodyPr>
            <a:normAutofit/>
          </a:bodyPr>
          <a:lstStyle>
            <a:lvl1pPr marL="0" indent="0">
              <a:buNone/>
              <a:defRPr sz="1400"/>
            </a:lvl1pPr>
          </a:lstStyle>
          <a:p>
            <a:pPr lvl="0"/>
            <a:r>
              <a:rPr lang="en-US"/>
              <a:t>Click to edit Master text styles</a:t>
            </a:r>
          </a:p>
        </p:txBody>
      </p:sp>
      <p:sp>
        <p:nvSpPr>
          <p:cNvPr id="13" name="Picture Placeholder 12"/>
          <p:cNvSpPr>
            <a:spLocks noGrp="1"/>
          </p:cNvSpPr>
          <p:nvPr userDrawn="1">
            <p:ph type="pic" sz="quarter" idx="15"/>
          </p:nvPr>
        </p:nvSpPr>
        <p:spPr>
          <a:xfrm>
            <a:off x="457200" y="1701800"/>
            <a:ext cx="3657600" cy="4267200"/>
          </a:xfrm>
        </p:spPr>
        <p:txBody>
          <a:bodyPr/>
          <a:lstStyle>
            <a:lvl1pPr marL="0" indent="0">
              <a:buNone/>
              <a:defRPr/>
            </a:lvl1pPr>
          </a:lstStyle>
          <a:p>
            <a:endParaRPr lang="en-US"/>
          </a:p>
        </p:txBody>
      </p:sp>
      <p:sp>
        <p:nvSpPr>
          <p:cNvPr id="8" name="Slide Number Placeholder 7"/>
          <p:cNvSpPr>
            <a:spLocks noGrp="1"/>
          </p:cNvSpPr>
          <p:nvPr>
            <p:ph type="sldNum" sz="quarter" idx="16"/>
          </p:nvPr>
        </p:nvSpPr>
        <p:spPr>
          <a:xfrm>
            <a:off x="8125905" y="6356351"/>
            <a:ext cx="560895" cy="365125"/>
          </a:xfrm>
          <a:prstGeom prst="rect">
            <a:avLst/>
          </a:prstGeom>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859413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creen Shot with Annotations">
    <p:spTree>
      <p:nvGrpSpPr>
        <p:cNvPr id="1" name=""/>
        <p:cNvGrpSpPr/>
        <p:nvPr/>
      </p:nvGrpSpPr>
      <p:grpSpPr>
        <a:xfrm>
          <a:off x="0" y="0"/>
          <a:ext cx="0" cy="0"/>
          <a:chOff x="0" y="0"/>
          <a:chExt cx="0" cy="0"/>
        </a:xfrm>
      </p:grpSpPr>
      <p:sp>
        <p:nvSpPr>
          <p:cNvPr id="7" name="Rectangle 6"/>
          <p:cNvSpPr/>
          <p:nvPr userDrawn="1"/>
        </p:nvSpPr>
        <p:spPr>
          <a:xfrm>
            <a:off x="381000" y="1600200"/>
            <a:ext cx="3810000" cy="44704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Picture Placeholder 12"/>
          <p:cNvSpPr>
            <a:spLocks noGrp="1"/>
          </p:cNvSpPr>
          <p:nvPr userDrawn="1">
            <p:ph type="pic" sz="quarter" idx="15"/>
          </p:nvPr>
        </p:nvSpPr>
        <p:spPr>
          <a:xfrm>
            <a:off x="457200" y="1701800"/>
            <a:ext cx="3657600" cy="4267200"/>
          </a:xfrm>
        </p:spPr>
        <p:txBody>
          <a:bodyPr/>
          <a:lstStyle>
            <a:lvl1pPr marL="0" indent="0">
              <a:buNone/>
              <a:defRPr/>
            </a:lvl1pPr>
          </a:lstStyle>
          <a:p>
            <a:endParaRPr lang="en-US"/>
          </a:p>
        </p:txBody>
      </p:sp>
      <p:sp>
        <p:nvSpPr>
          <p:cNvPr id="8" name="Slide Number Placeholder 7"/>
          <p:cNvSpPr>
            <a:spLocks noGrp="1"/>
          </p:cNvSpPr>
          <p:nvPr>
            <p:ph type="sldNum" sz="quarter" idx="16"/>
          </p:nvPr>
        </p:nvSpPr>
        <p:spPr>
          <a:xfrm>
            <a:off x="8125905" y="6356351"/>
            <a:ext cx="560895" cy="365125"/>
          </a:xfrm>
          <a:prstGeom prst="rect">
            <a:avLst/>
          </a:prstGeom>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72278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Objec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125905" y="6356351"/>
            <a:ext cx="560895" cy="365125"/>
          </a:xfrm>
          <a:prstGeom prst="rect">
            <a:avLst/>
          </a:prstGeom>
        </p:spPr>
        <p:txBody>
          <a:bodyPr/>
          <a:lstStyle>
            <a:lvl1pPr>
              <a:defRPr>
                <a:solidFill>
                  <a:schemeClr val="bg1">
                    <a:lumMod val="65000"/>
                  </a:schemeClr>
                </a:solidFill>
              </a:defRPr>
            </a:lvl1pPr>
          </a:lstStyle>
          <a:p>
            <a:fld id="{277E653D-B3FC-4C9C-BF8A-50E2DC340816}" type="slidenum">
              <a:rPr lang="en-US" smtClean="0"/>
              <a:pPr/>
              <a:t>‹#›</a:t>
            </a:fld>
            <a:endParaRPr lang="en-US"/>
          </a:p>
        </p:txBody>
      </p:sp>
      <p:sp>
        <p:nvSpPr>
          <p:cNvPr id="9" name="Title 8"/>
          <p:cNvSpPr>
            <a:spLocks noGrp="1"/>
          </p:cNvSpPr>
          <p:nvPr>
            <p:ph type="title"/>
          </p:nvPr>
        </p:nvSpPr>
        <p:spPr/>
        <p:txBody>
          <a:bodyPr/>
          <a:lstStyle>
            <a:lvl1pPr>
              <a:defRPr>
                <a:latin typeface="+mj-lt"/>
              </a:defRPr>
            </a:lvl1pPr>
          </a:lstStyle>
          <a:p>
            <a:r>
              <a:rPr lang="en-US"/>
              <a:t>Click to edit Master title style</a:t>
            </a:r>
          </a:p>
        </p:txBody>
      </p:sp>
      <p:sp>
        <p:nvSpPr>
          <p:cNvPr id="4" name="Text Placeholder 3"/>
          <p:cNvSpPr>
            <a:spLocks noGrp="1"/>
          </p:cNvSpPr>
          <p:nvPr>
            <p:ph type="body" sz="quarter" idx="13"/>
          </p:nvPr>
        </p:nvSpPr>
        <p:spPr>
          <a:xfrm>
            <a:off x="457200" y="1397005"/>
            <a:ext cx="8229600" cy="673100"/>
          </a:xfrm>
        </p:spPr>
        <p:txBody>
          <a:bodyPr>
            <a:noAutofit/>
          </a:bodyPr>
          <a:lstStyle>
            <a:lvl1pPr marL="0" indent="0">
              <a:buNone/>
              <a:defRPr sz="2000">
                <a:latin typeface="+mj-lt"/>
              </a:defRPr>
            </a:lvl1pPr>
          </a:lstStyle>
          <a:p>
            <a:pPr lvl="0"/>
            <a:r>
              <a:rPr lang="en-US"/>
              <a:t>Click to edit Master text styles</a:t>
            </a:r>
          </a:p>
        </p:txBody>
      </p:sp>
      <p:sp>
        <p:nvSpPr>
          <p:cNvPr id="7" name="Content Placeholder 6"/>
          <p:cNvSpPr>
            <a:spLocks noGrp="1"/>
          </p:cNvSpPr>
          <p:nvPr>
            <p:ph sz="quarter" idx="14"/>
          </p:nvPr>
        </p:nvSpPr>
        <p:spPr>
          <a:xfrm>
            <a:off x="457203" y="2070101"/>
            <a:ext cx="2628900" cy="2641600"/>
          </a:xfrm>
        </p:spPr>
        <p:txBody>
          <a:bodyPr/>
          <a:lstStyle>
            <a:lvl1pPr marL="0" indent="0">
              <a:buNone/>
              <a:defRPr>
                <a:latin typeface="+mj-lt"/>
              </a:defRPr>
            </a:lvl1pPr>
          </a:lstStyle>
          <a:p>
            <a:pPr lvl="0"/>
            <a:endParaRPr lang="en-US"/>
          </a:p>
        </p:txBody>
      </p:sp>
      <p:sp>
        <p:nvSpPr>
          <p:cNvPr id="3" name="Text Placeholder 2"/>
          <p:cNvSpPr>
            <a:spLocks noGrp="1"/>
          </p:cNvSpPr>
          <p:nvPr>
            <p:ph type="body" sz="quarter" idx="15"/>
          </p:nvPr>
        </p:nvSpPr>
        <p:spPr>
          <a:xfrm>
            <a:off x="457203" y="4711707"/>
            <a:ext cx="2628900" cy="495300"/>
          </a:xfrm>
        </p:spPr>
        <p:txBody>
          <a:bodyPr lIns="0" tIns="0" rIns="0" bIns="0">
            <a:noAutofit/>
          </a:bodyPr>
          <a:lstStyle>
            <a:lvl1pPr marL="0" indent="0">
              <a:buNone/>
              <a:defRPr sz="1600">
                <a:solidFill>
                  <a:schemeClr val="accent5">
                    <a:lumMod val="75000"/>
                  </a:schemeClr>
                </a:solidFill>
                <a:latin typeface="Bebas Neue"/>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Click to edit Master text styles</a:t>
            </a:r>
          </a:p>
        </p:txBody>
      </p:sp>
      <p:sp>
        <p:nvSpPr>
          <p:cNvPr id="10" name="Text Placeholder 2"/>
          <p:cNvSpPr>
            <a:spLocks noGrp="1"/>
          </p:cNvSpPr>
          <p:nvPr>
            <p:ph type="body" sz="quarter" idx="16"/>
          </p:nvPr>
        </p:nvSpPr>
        <p:spPr>
          <a:xfrm>
            <a:off x="457203" y="5118107"/>
            <a:ext cx="2628900" cy="1073151"/>
          </a:xfrm>
        </p:spPr>
        <p:txBody>
          <a:bodyPr lIns="0" tIns="0" rIns="0" bIns="0">
            <a:noAutofit/>
          </a:bodyPr>
          <a:lstStyle>
            <a:lvl1pPr marL="0" indent="0">
              <a:buNone/>
              <a:defRPr sz="1400">
                <a:latin typeface="+mj-lt"/>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Click to edit Master text styles</a:t>
            </a:r>
          </a:p>
        </p:txBody>
      </p:sp>
      <p:sp>
        <p:nvSpPr>
          <p:cNvPr id="11" name="Content Placeholder 6"/>
          <p:cNvSpPr>
            <a:spLocks noGrp="1"/>
          </p:cNvSpPr>
          <p:nvPr>
            <p:ph sz="quarter" idx="17"/>
          </p:nvPr>
        </p:nvSpPr>
        <p:spPr>
          <a:xfrm>
            <a:off x="3257551" y="2070100"/>
            <a:ext cx="2628900" cy="2641600"/>
          </a:xfrm>
        </p:spPr>
        <p:txBody>
          <a:bodyPr/>
          <a:lstStyle>
            <a:lvl1pPr marL="0" indent="0">
              <a:buNone/>
              <a:defRPr>
                <a:latin typeface="+mj-lt"/>
              </a:defRPr>
            </a:lvl1pPr>
          </a:lstStyle>
          <a:p>
            <a:pPr lvl="0"/>
            <a:endParaRPr lang="en-US"/>
          </a:p>
        </p:txBody>
      </p:sp>
      <p:sp>
        <p:nvSpPr>
          <p:cNvPr id="12" name="Text Placeholder 2"/>
          <p:cNvSpPr>
            <a:spLocks noGrp="1"/>
          </p:cNvSpPr>
          <p:nvPr>
            <p:ph type="body" sz="quarter" idx="18"/>
          </p:nvPr>
        </p:nvSpPr>
        <p:spPr>
          <a:xfrm>
            <a:off x="3257551" y="4711706"/>
            <a:ext cx="2628900" cy="495300"/>
          </a:xfrm>
        </p:spPr>
        <p:txBody>
          <a:bodyPr lIns="0" tIns="0" rIns="0" bIns="0">
            <a:noAutofit/>
          </a:bodyPr>
          <a:lstStyle>
            <a:lvl1pPr marL="0" indent="0">
              <a:buNone/>
              <a:defRPr sz="1600">
                <a:solidFill>
                  <a:schemeClr val="accent4">
                    <a:lumMod val="75000"/>
                  </a:schemeClr>
                </a:solidFill>
                <a:latin typeface="Bebas Neue"/>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Click to edit Master text styles</a:t>
            </a:r>
          </a:p>
        </p:txBody>
      </p:sp>
      <p:sp>
        <p:nvSpPr>
          <p:cNvPr id="13" name="Text Placeholder 2"/>
          <p:cNvSpPr>
            <a:spLocks noGrp="1"/>
          </p:cNvSpPr>
          <p:nvPr>
            <p:ph type="body" sz="quarter" idx="19"/>
          </p:nvPr>
        </p:nvSpPr>
        <p:spPr>
          <a:xfrm>
            <a:off x="3257551" y="5118106"/>
            <a:ext cx="2628900" cy="1073151"/>
          </a:xfrm>
        </p:spPr>
        <p:txBody>
          <a:bodyPr lIns="0" tIns="0" rIns="0" bIns="0">
            <a:noAutofit/>
          </a:bodyPr>
          <a:lstStyle>
            <a:lvl1pPr marL="0" indent="0">
              <a:buNone/>
              <a:defRPr sz="1400">
                <a:latin typeface="+mj-lt"/>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Click to edit Master text styles</a:t>
            </a:r>
          </a:p>
        </p:txBody>
      </p:sp>
      <p:sp>
        <p:nvSpPr>
          <p:cNvPr id="14" name="Content Placeholder 6"/>
          <p:cNvSpPr>
            <a:spLocks noGrp="1"/>
          </p:cNvSpPr>
          <p:nvPr>
            <p:ph sz="quarter" idx="20"/>
          </p:nvPr>
        </p:nvSpPr>
        <p:spPr>
          <a:xfrm>
            <a:off x="6057903" y="2070100"/>
            <a:ext cx="2628900" cy="2641600"/>
          </a:xfrm>
        </p:spPr>
        <p:txBody>
          <a:bodyPr/>
          <a:lstStyle>
            <a:lvl1pPr marL="0" indent="0">
              <a:buNone/>
              <a:defRPr>
                <a:latin typeface="+mj-lt"/>
              </a:defRPr>
            </a:lvl1pPr>
          </a:lstStyle>
          <a:p>
            <a:pPr lvl="0"/>
            <a:endParaRPr lang="en-US"/>
          </a:p>
        </p:txBody>
      </p:sp>
      <p:sp>
        <p:nvSpPr>
          <p:cNvPr id="15" name="Text Placeholder 2"/>
          <p:cNvSpPr>
            <a:spLocks noGrp="1"/>
          </p:cNvSpPr>
          <p:nvPr>
            <p:ph type="body" sz="quarter" idx="21"/>
          </p:nvPr>
        </p:nvSpPr>
        <p:spPr>
          <a:xfrm>
            <a:off x="6057903" y="4711706"/>
            <a:ext cx="2628900" cy="495300"/>
          </a:xfrm>
        </p:spPr>
        <p:txBody>
          <a:bodyPr lIns="0" tIns="0" rIns="0" bIns="0">
            <a:noAutofit/>
          </a:bodyPr>
          <a:lstStyle>
            <a:lvl1pPr marL="0" indent="0">
              <a:buNone/>
              <a:defRPr sz="1600">
                <a:solidFill>
                  <a:schemeClr val="accent2">
                    <a:lumMod val="75000"/>
                  </a:schemeClr>
                </a:solidFill>
                <a:latin typeface="Bebas Neue"/>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Click to edit Master text styles</a:t>
            </a:r>
          </a:p>
        </p:txBody>
      </p:sp>
      <p:sp>
        <p:nvSpPr>
          <p:cNvPr id="16" name="Text Placeholder 2"/>
          <p:cNvSpPr>
            <a:spLocks noGrp="1"/>
          </p:cNvSpPr>
          <p:nvPr>
            <p:ph type="body" sz="quarter" idx="22"/>
          </p:nvPr>
        </p:nvSpPr>
        <p:spPr>
          <a:xfrm>
            <a:off x="6057903" y="5118106"/>
            <a:ext cx="2628900" cy="1073151"/>
          </a:xfrm>
        </p:spPr>
        <p:txBody>
          <a:bodyPr lIns="0" tIns="0" rIns="0" bIns="0">
            <a:noAutofit/>
          </a:bodyPr>
          <a:lstStyle>
            <a:lvl1pPr marL="0" indent="0">
              <a:buNone/>
              <a:defRPr sz="1400">
                <a:latin typeface="+mj-lt"/>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Click to edit Master text styles</a:t>
            </a:r>
          </a:p>
        </p:txBody>
      </p:sp>
    </p:spTree>
    <p:extLst>
      <p:ext uri="{BB962C8B-B14F-4D97-AF65-F5344CB8AC3E}">
        <p14:creationId xmlns:p14="http://schemas.microsoft.com/office/powerpoint/2010/main" val="2274235525"/>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7488"/>
            <a:ext cx="4038600" cy="4473769"/>
          </a:xfrm>
        </p:spPr>
        <p:txBody>
          <a:bodyPr>
            <a:normAutofit/>
          </a:bodyPr>
          <a:lstStyle>
            <a:lvl1pPr marL="0" indent="0">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648200" y="1717488"/>
            <a:ext cx="4038600" cy="4473769"/>
          </a:xfrm>
        </p:spPr>
        <p:txBody>
          <a:bodyPr>
            <a:normAutofit/>
          </a:bodyPr>
          <a:lstStyle>
            <a:lvl1pPr marL="0" indent="0">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7" name="Slide Number Placeholder 6"/>
          <p:cNvSpPr>
            <a:spLocks noGrp="1"/>
          </p:cNvSpPr>
          <p:nvPr>
            <p:ph type="sldNum" sz="quarter" idx="12"/>
          </p:nvPr>
        </p:nvSpPr>
        <p:spPr>
          <a:xfrm>
            <a:off x="8125905" y="6356351"/>
            <a:ext cx="560895" cy="365125"/>
          </a:xfrm>
          <a:prstGeom prst="rect">
            <a:avLst/>
          </a:prstGeom>
        </p:spPr>
        <p:txBody>
          <a:bodyPr/>
          <a:lstStyle/>
          <a:p>
            <a:fld id="{277E653D-B3FC-4C9C-BF8A-50E2DC340816}"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64123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535113"/>
            <a:ext cx="4040188" cy="639763"/>
          </a:xfrm>
        </p:spPr>
        <p:txBody>
          <a:bodyPr anchor="b">
            <a:normAutofit/>
          </a:bodyPr>
          <a:lstStyle>
            <a:lvl1pPr marL="0" indent="0">
              <a:buNone/>
              <a:defRPr sz="2000" b="0">
                <a:latin typeface="Bebas Neue"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4016376"/>
          </a:xfrm>
        </p:spPr>
        <p:txBody>
          <a:bodyPr/>
          <a:lstStyle>
            <a:lvl1pPr>
              <a:defRPr sz="2400">
                <a:latin typeface="+mj-lt"/>
              </a:defRPr>
            </a:lvl1pPr>
            <a:lvl2pPr>
              <a:defRPr sz="2000">
                <a:latin typeface="+mj-lt"/>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30" y="1535113"/>
            <a:ext cx="4041775" cy="639763"/>
          </a:xfrm>
        </p:spPr>
        <p:txBody>
          <a:bodyPr anchor="b">
            <a:normAutofit/>
          </a:bodyPr>
          <a:lstStyle>
            <a:lvl1pPr marL="0" indent="0">
              <a:buNone/>
              <a:defRPr sz="2000" b="0">
                <a:latin typeface="Bebas Neue"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4016376"/>
          </a:xfrm>
        </p:spPr>
        <p:txBody>
          <a:bodyPr/>
          <a:lstStyle>
            <a:lvl1pPr>
              <a:defRPr sz="2400">
                <a:latin typeface="+mj-lt"/>
              </a:defRPr>
            </a:lvl1pPr>
            <a:lvl2pPr>
              <a:defRPr sz="2000">
                <a:latin typeface="+mj-lt"/>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9" name="Slide Number Placeholder 8"/>
          <p:cNvSpPr>
            <a:spLocks noGrp="1"/>
          </p:cNvSpPr>
          <p:nvPr>
            <p:ph type="sldNum" sz="quarter" idx="12"/>
          </p:nvPr>
        </p:nvSpPr>
        <p:spPr>
          <a:xfrm>
            <a:off x="8125905" y="6356351"/>
            <a:ext cx="560895" cy="365125"/>
          </a:xfrm>
          <a:prstGeom prst="rect">
            <a:avLst/>
          </a:prstGeom>
        </p:spPr>
        <p:txBody>
          <a:bodyPr/>
          <a:lstStyle/>
          <a:p>
            <a:fld id="{277E653D-B3FC-4C9C-BF8A-50E2DC340816}" type="slidenum">
              <a:rPr lang="en-US" smtClean="0"/>
              <a:pPr/>
              <a:t>‹#›</a:t>
            </a:fld>
            <a:endParaRPr lang="en-US"/>
          </a:p>
        </p:txBody>
      </p:sp>
      <p:sp>
        <p:nvSpPr>
          <p:cNvPr id="11" name="Title 10"/>
          <p:cNvSpPr>
            <a:spLocks noGrp="1"/>
          </p:cNvSpPr>
          <p:nvPr>
            <p:ph type="title"/>
          </p:nvPr>
        </p:nvSpPr>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11131640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aption with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3" y="1435102"/>
            <a:ext cx="5111751" cy="4756149"/>
          </a:xfrm>
        </p:spPr>
        <p:txBody>
          <a:bodyPr/>
          <a:lstStyle>
            <a:lvl1pPr marL="0" indent="0">
              <a:buNone/>
              <a:defRPr sz="3200">
                <a:latin typeface="+mj-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4" name="Text Placeholder 3"/>
          <p:cNvSpPr>
            <a:spLocks noGrp="1"/>
          </p:cNvSpPr>
          <p:nvPr>
            <p:ph type="body" sz="half" idx="2"/>
          </p:nvPr>
        </p:nvSpPr>
        <p:spPr>
          <a:xfrm>
            <a:off x="457205" y="1435102"/>
            <a:ext cx="3008313" cy="4756149"/>
          </a:xfrm>
        </p:spPr>
        <p:txBody>
          <a:bodyPr/>
          <a:lstStyle>
            <a:lvl1pPr marL="0" indent="0">
              <a:buNone/>
              <a:defRPr sz="1400">
                <a:latin typeface="+mj-lt"/>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9" name="Slide Number Placeholder 8"/>
          <p:cNvSpPr>
            <a:spLocks noGrp="1"/>
          </p:cNvSpPr>
          <p:nvPr>
            <p:ph type="sldNum" sz="quarter" idx="10"/>
          </p:nvPr>
        </p:nvSpPr>
        <p:spPr>
          <a:xfrm>
            <a:off x="8125905" y="6356351"/>
            <a:ext cx="560895" cy="365125"/>
          </a:xfrm>
          <a:prstGeom prst="rect">
            <a:avLst/>
          </a:prstGeom>
        </p:spPr>
        <p:txBody>
          <a:bodyPr/>
          <a:lstStyle/>
          <a:p>
            <a:fld id="{277E653D-B3FC-4C9C-BF8A-50E2DC340816}" type="slidenum">
              <a:rPr lang="en-US" smtClean="0"/>
              <a:pPr/>
              <a:t>‹#›</a:t>
            </a:fld>
            <a:endParaRPr lang="en-US"/>
          </a:p>
        </p:txBody>
      </p:sp>
      <p:sp>
        <p:nvSpPr>
          <p:cNvPr id="11" name="Title 10"/>
          <p:cNvSpPr>
            <a:spLocks noGrp="1"/>
          </p:cNvSpPr>
          <p:nvPr>
            <p:ph type="title"/>
          </p:nvPr>
        </p:nvSpPr>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165103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277E653D-B3FC-4C9C-BF8A-50E2DC340816}"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2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Slide Number Placeholder 7"/>
          <p:cNvSpPr>
            <a:spLocks noGrp="1"/>
          </p:cNvSpPr>
          <p:nvPr>
            <p:ph type="sldNum" sz="quarter" idx="10"/>
          </p:nvPr>
        </p:nvSpPr>
        <p:spPr>
          <a:xfrm>
            <a:off x="8125905" y="6356351"/>
            <a:ext cx="560895" cy="365125"/>
          </a:xfrm>
          <a:prstGeom prst="rect">
            <a:avLst/>
          </a:prstGeom>
        </p:spPr>
        <p:txBody>
          <a:bodyPr/>
          <a:lstStyle/>
          <a:p>
            <a:fld id="{277E653D-B3FC-4C9C-BF8A-50E2DC340816}" type="slidenum">
              <a:rPr lang="en-US" smtClean="0"/>
              <a:pPr/>
              <a:t>‹#›</a:t>
            </a:fld>
            <a:endParaRPr lang="en-US"/>
          </a:p>
        </p:txBody>
      </p:sp>
    </p:spTree>
    <p:extLst>
      <p:ext uri="{BB962C8B-B14F-4D97-AF65-F5344CB8AC3E}">
        <p14:creationId xmlns:p14="http://schemas.microsoft.com/office/powerpoint/2010/main" val="11093329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ull Screen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6858000"/>
          </a:xfrm>
        </p:spPr>
        <p:txBody>
          <a:bodyPr anchor="ctr" anchorCtr="0"/>
          <a:lstStyle>
            <a:lvl1pPr marL="0" indent="0" algn="ctr">
              <a:buNone/>
              <a:defRPr/>
            </a:lvl1pPr>
          </a:lstStyle>
          <a:p>
            <a:endParaRPr lang="en-US"/>
          </a:p>
        </p:txBody>
      </p:sp>
      <p:sp>
        <p:nvSpPr>
          <p:cNvPr id="3" name="TextBox 2">
            <a:extLst>
              <a:ext uri="{FF2B5EF4-FFF2-40B4-BE49-F238E27FC236}">
                <a16:creationId xmlns:a16="http://schemas.microsoft.com/office/drawing/2014/main" id="{7E051688-FE63-49D7-A931-2BB41AFABC38}"/>
              </a:ext>
            </a:extLst>
          </p:cNvPr>
          <p:cNvSpPr txBox="1"/>
          <p:nvPr userDrawn="1"/>
        </p:nvSpPr>
        <p:spPr>
          <a:xfrm>
            <a:off x="1772240" y="6385024"/>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14099213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Below">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3124200"/>
          </a:xfrm>
        </p:spPr>
        <p:txBody>
          <a:bodyPr anchor="ctr" anchorCtr="0"/>
          <a:lstStyle>
            <a:lvl1pPr marL="0" indent="0" algn="ctr">
              <a:buNone/>
              <a:defRPr/>
            </a:lvl1pPr>
          </a:lstStyle>
          <a:p>
            <a:endParaRPr lang="en-US"/>
          </a:p>
        </p:txBody>
      </p:sp>
      <p:sp>
        <p:nvSpPr>
          <p:cNvPr id="8" name="Rectangle 7"/>
          <p:cNvSpPr/>
          <p:nvPr userDrawn="1"/>
        </p:nvSpPr>
        <p:spPr>
          <a:xfrm>
            <a:off x="0" y="3124200"/>
            <a:ext cx="91440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5"/>
              </a:solidFill>
            </a:endParaRPr>
          </a:p>
        </p:txBody>
      </p:sp>
      <p:sp>
        <p:nvSpPr>
          <p:cNvPr id="9" name="Isosceles Triangle 8"/>
          <p:cNvSpPr/>
          <p:nvPr userDrawn="1"/>
        </p:nvSpPr>
        <p:spPr>
          <a:xfrm rot="10800000">
            <a:off x="838204" y="3200399"/>
            <a:ext cx="304801" cy="2286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5"/>
              </a:solidFill>
            </a:endParaRPr>
          </a:p>
        </p:txBody>
      </p:sp>
      <p:sp>
        <p:nvSpPr>
          <p:cNvPr id="6" name="Text Placeholder 5"/>
          <p:cNvSpPr>
            <a:spLocks noGrp="1"/>
          </p:cNvSpPr>
          <p:nvPr>
            <p:ph type="body" sz="quarter" idx="14"/>
          </p:nvPr>
        </p:nvSpPr>
        <p:spPr>
          <a:xfrm>
            <a:off x="381000" y="4127499"/>
            <a:ext cx="8382000" cy="2063752"/>
          </a:xfrm>
        </p:spPr>
        <p:txBody>
          <a:bodyPr numCol="2" spcCol="457200">
            <a:normAutofit/>
          </a:bodyPr>
          <a:lstStyle>
            <a:lvl1pPr marL="0" indent="0">
              <a:buNone/>
              <a:defRPr sz="1600"/>
            </a:lvl1pPr>
          </a:lstStyle>
          <a:p>
            <a:pPr lvl="0"/>
            <a:r>
              <a:rPr lang="en-US"/>
              <a:t>Click to edit Master text styles</a:t>
            </a:r>
          </a:p>
        </p:txBody>
      </p:sp>
      <p:sp>
        <p:nvSpPr>
          <p:cNvPr id="11" name="Text Placeholder 10"/>
          <p:cNvSpPr>
            <a:spLocks noGrp="1"/>
          </p:cNvSpPr>
          <p:nvPr>
            <p:ph type="body" sz="quarter" idx="15" hasCustomPrompt="1"/>
          </p:nvPr>
        </p:nvSpPr>
        <p:spPr>
          <a:xfrm>
            <a:off x="381003" y="3594100"/>
            <a:ext cx="4970228" cy="533400"/>
          </a:xfrm>
        </p:spPr>
        <p:txBody>
          <a:bodyPr>
            <a:noAutofit/>
          </a:bodyPr>
          <a:lstStyle>
            <a:lvl1pPr marL="0" indent="0">
              <a:buNone/>
              <a:defRPr sz="2400">
                <a:latin typeface="Franklin Gothic Medium Cond" panose="020B0606030402020204" pitchFamily="34" charset="0"/>
              </a:defRPr>
            </a:lvl1pPr>
          </a:lstStyle>
          <a:p>
            <a:pPr lvl="0"/>
            <a:r>
              <a:rPr lang="en-US"/>
              <a:t>CLICK TO EDIT</a:t>
            </a:r>
          </a:p>
        </p:txBody>
      </p:sp>
      <p:sp>
        <p:nvSpPr>
          <p:cNvPr id="2" name="Slide Number Placeholder 1"/>
          <p:cNvSpPr>
            <a:spLocks noGrp="1"/>
          </p:cNvSpPr>
          <p:nvPr>
            <p:ph type="sldNum" sz="quarter" idx="16"/>
          </p:nvPr>
        </p:nvSpPr>
        <p:spPr>
          <a:xfrm>
            <a:off x="8125905" y="6356351"/>
            <a:ext cx="560895" cy="365125"/>
          </a:xfrm>
          <a:prstGeom prst="rect">
            <a:avLst/>
          </a:prstGeom>
        </p:spPr>
        <p:txBody>
          <a:bodyPr/>
          <a:lstStyle/>
          <a:p>
            <a:fld id="{277E653D-B3FC-4C9C-BF8A-50E2DC340816}" type="slidenum">
              <a:rPr lang="en-US" smtClean="0"/>
              <a:pPr/>
              <a:t>‹#›</a:t>
            </a:fld>
            <a:endParaRPr lang="en-US"/>
          </a:p>
        </p:txBody>
      </p:sp>
      <p:pic>
        <p:nvPicPr>
          <p:cNvPr id="13" name="Picture 12">
            <a:extLst>
              <a:ext uri="{FF2B5EF4-FFF2-40B4-BE49-F238E27FC236}">
                <a16:creationId xmlns:a16="http://schemas.microsoft.com/office/drawing/2014/main" id="{0C93D223-A84D-450E-9314-A9AE48217D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768"/>
          <a:stretch/>
        </p:blipFill>
        <p:spPr>
          <a:xfrm>
            <a:off x="457200" y="6306050"/>
            <a:ext cx="1032933" cy="555653"/>
          </a:xfrm>
          <a:prstGeom prst="rect">
            <a:avLst/>
          </a:prstGeom>
        </p:spPr>
      </p:pic>
      <p:sp>
        <p:nvSpPr>
          <p:cNvPr id="10" name="TextBox 9">
            <a:extLst>
              <a:ext uri="{FF2B5EF4-FFF2-40B4-BE49-F238E27FC236}">
                <a16:creationId xmlns:a16="http://schemas.microsoft.com/office/drawing/2014/main" id="{4D435F13-0A7A-427E-B794-AF3114A16667}"/>
              </a:ext>
            </a:extLst>
          </p:cNvPr>
          <p:cNvSpPr txBox="1"/>
          <p:nvPr userDrawn="1"/>
        </p:nvSpPr>
        <p:spPr>
          <a:xfrm>
            <a:off x="1772240" y="6385024"/>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15573108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heckerboard">
    <p:spTree>
      <p:nvGrpSpPr>
        <p:cNvPr id="1" name=""/>
        <p:cNvGrpSpPr/>
        <p:nvPr/>
      </p:nvGrpSpPr>
      <p:grpSpPr>
        <a:xfrm>
          <a:off x="0" y="0"/>
          <a:ext cx="0" cy="0"/>
          <a:chOff x="0" y="0"/>
          <a:chExt cx="0" cy="0"/>
        </a:xfrm>
      </p:grpSpPr>
      <p:sp>
        <p:nvSpPr>
          <p:cNvPr id="21" name="Picture Placeholder 5"/>
          <p:cNvSpPr>
            <a:spLocks noGrp="1"/>
          </p:cNvSpPr>
          <p:nvPr>
            <p:ph type="pic" sz="quarter" idx="20"/>
          </p:nvPr>
        </p:nvSpPr>
        <p:spPr>
          <a:xfrm>
            <a:off x="5334000" y="2108200"/>
            <a:ext cx="1600200" cy="2108200"/>
          </a:xfrm>
        </p:spPr>
        <p:txBody>
          <a:bodyPr anchor="ctr" anchorCtr="0">
            <a:normAutofit/>
          </a:bodyPr>
          <a:lstStyle>
            <a:lvl1pPr marL="0" indent="0" algn="ctr">
              <a:buNone/>
              <a:defRPr sz="1400"/>
            </a:lvl1pPr>
          </a:lstStyle>
          <a:p>
            <a:endParaRPr lang="en-US"/>
          </a:p>
        </p:txBody>
      </p:sp>
      <p:sp>
        <p:nvSpPr>
          <p:cNvPr id="5" name="Slide Number Placeholder 4"/>
          <p:cNvSpPr>
            <a:spLocks noGrp="1"/>
          </p:cNvSpPr>
          <p:nvPr>
            <p:ph type="sldNum" sz="quarter" idx="12"/>
          </p:nvPr>
        </p:nvSpPr>
        <p:spPr>
          <a:xfrm>
            <a:off x="8125905" y="6356351"/>
            <a:ext cx="560895" cy="365125"/>
          </a:xfrm>
          <a:prstGeom prst="rect">
            <a:avLst/>
          </a:prstGeom>
        </p:spPr>
        <p:txBody>
          <a:bodyPr/>
          <a:lstStyle/>
          <a:p>
            <a:fld id="{277E653D-B3FC-4C9C-BF8A-50E2DC340816}" type="slidenum">
              <a:rPr lang="en-US" smtClean="0"/>
              <a:pPr/>
              <a:t>‹#›</a:t>
            </a:fld>
            <a:endParaRPr lang="en-US"/>
          </a:p>
        </p:txBody>
      </p:sp>
      <p:sp>
        <p:nvSpPr>
          <p:cNvPr id="12" name="Picture Placeholder 5"/>
          <p:cNvSpPr>
            <a:spLocks noGrp="1"/>
          </p:cNvSpPr>
          <p:nvPr>
            <p:ph type="pic" sz="quarter" idx="14"/>
          </p:nvPr>
        </p:nvSpPr>
        <p:spPr>
          <a:xfrm>
            <a:off x="2133600" y="2108200"/>
            <a:ext cx="1600200" cy="2108200"/>
          </a:xfrm>
        </p:spPr>
        <p:txBody>
          <a:bodyPr anchor="ctr" anchorCtr="0">
            <a:normAutofit/>
          </a:bodyPr>
          <a:lstStyle>
            <a:lvl1pPr marL="0" indent="0" algn="ctr">
              <a:buNone/>
              <a:defRPr sz="1400"/>
            </a:lvl1pPr>
          </a:lstStyle>
          <a:p>
            <a:endParaRPr lang="en-US"/>
          </a:p>
        </p:txBody>
      </p:sp>
      <p:sp>
        <p:nvSpPr>
          <p:cNvPr id="19" name="Picture Placeholder 5"/>
          <p:cNvSpPr>
            <a:spLocks noGrp="1"/>
          </p:cNvSpPr>
          <p:nvPr>
            <p:ph type="pic" sz="quarter" idx="18"/>
          </p:nvPr>
        </p:nvSpPr>
        <p:spPr>
          <a:xfrm>
            <a:off x="3733800" y="2108200"/>
            <a:ext cx="1600200" cy="2108200"/>
          </a:xfrm>
        </p:spPr>
        <p:txBody>
          <a:bodyPr anchor="ctr" anchorCtr="0">
            <a:normAutofit/>
          </a:bodyPr>
          <a:lstStyle>
            <a:lvl1pPr marL="0" indent="0" algn="ctr">
              <a:buNone/>
              <a:defRPr sz="1400"/>
            </a:lvl1pPr>
          </a:lstStyle>
          <a:p>
            <a:endParaRPr lang="en-US"/>
          </a:p>
        </p:txBody>
      </p:sp>
      <p:sp>
        <p:nvSpPr>
          <p:cNvPr id="22" name="Picture Placeholder 5"/>
          <p:cNvSpPr>
            <a:spLocks noGrp="1"/>
          </p:cNvSpPr>
          <p:nvPr>
            <p:ph type="pic" sz="quarter" idx="21"/>
          </p:nvPr>
        </p:nvSpPr>
        <p:spPr>
          <a:xfrm>
            <a:off x="6934200" y="2108200"/>
            <a:ext cx="1600200" cy="2108200"/>
          </a:xfrm>
        </p:spPr>
        <p:txBody>
          <a:bodyPr anchor="ctr" anchorCtr="0">
            <a:normAutofit/>
          </a:bodyPr>
          <a:lstStyle>
            <a:lvl1pPr marL="0" indent="0" algn="ctr">
              <a:buNone/>
              <a:defRPr sz="1400"/>
            </a:lvl1pPr>
          </a:lstStyle>
          <a:p>
            <a:endParaRPr lang="en-US"/>
          </a:p>
        </p:txBody>
      </p:sp>
      <p:grpSp>
        <p:nvGrpSpPr>
          <p:cNvPr id="2" name="Group 1"/>
          <p:cNvGrpSpPr/>
          <p:nvPr userDrawn="1"/>
        </p:nvGrpSpPr>
        <p:grpSpPr>
          <a:xfrm>
            <a:off x="0" y="4216400"/>
            <a:ext cx="9144000" cy="253997"/>
            <a:chOff x="0" y="3219450"/>
            <a:chExt cx="9144000" cy="190498"/>
          </a:xfrm>
        </p:grpSpPr>
        <p:sp>
          <p:nvSpPr>
            <p:cNvPr id="9" name="Isosceles Triangle 8"/>
            <p:cNvSpPr/>
            <p:nvPr userDrawn="1"/>
          </p:nvSpPr>
          <p:spPr>
            <a:xfrm rot="10800000">
              <a:off x="1219200" y="3257550"/>
              <a:ext cx="304800" cy="152398"/>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3219450"/>
              <a:ext cx="9144000" cy="66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4" name="Picture Placeholder 5"/>
          <p:cNvSpPr>
            <a:spLocks noGrp="1"/>
          </p:cNvSpPr>
          <p:nvPr>
            <p:ph type="pic" sz="quarter" idx="22"/>
          </p:nvPr>
        </p:nvSpPr>
        <p:spPr>
          <a:xfrm>
            <a:off x="533400" y="2108200"/>
            <a:ext cx="1600200" cy="2108200"/>
          </a:xfrm>
        </p:spPr>
        <p:txBody>
          <a:bodyPr anchor="ctr" anchorCtr="0">
            <a:normAutofit/>
          </a:bodyPr>
          <a:lstStyle>
            <a:lvl1pPr marL="0" indent="0" algn="ctr">
              <a:buNone/>
              <a:defRPr sz="1400"/>
            </a:lvl1pPr>
          </a:lstStyle>
          <a:p>
            <a:endParaRPr lang="en-US"/>
          </a:p>
        </p:txBody>
      </p:sp>
      <p:sp>
        <p:nvSpPr>
          <p:cNvPr id="30" name="Picture Placeholder 5"/>
          <p:cNvSpPr>
            <a:spLocks noGrp="1"/>
          </p:cNvSpPr>
          <p:nvPr>
            <p:ph type="pic" sz="quarter" idx="23"/>
          </p:nvPr>
        </p:nvSpPr>
        <p:spPr>
          <a:xfrm>
            <a:off x="5334000" y="0"/>
            <a:ext cx="1600200" cy="2108200"/>
          </a:xfrm>
        </p:spPr>
        <p:txBody>
          <a:bodyPr anchor="ctr" anchorCtr="0">
            <a:normAutofit/>
          </a:bodyPr>
          <a:lstStyle>
            <a:lvl1pPr marL="0" indent="0" algn="ctr">
              <a:buNone/>
              <a:defRPr sz="1400"/>
            </a:lvl1pPr>
          </a:lstStyle>
          <a:p>
            <a:endParaRPr lang="en-US"/>
          </a:p>
        </p:txBody>
      </p:sp>
      <p:sp>
        <p:nvSpPr>
          <p:cNvPr id="31" name="Picture Placeholder 5"/>
          <p:cNvSpPr>
            <a:spLocks noGrp="1"/>
          </p:cNvSpPr>
          <p:nvPr>
            <p:ph type="pic" sz="quarter" idx="24"/>
          </p:nvPr>
        </p:nvSpPr>
        <p:spPr>
          <a:xfrm>
            <a:off x="2133600" y="0"/>
            <a:ext cx="1600200" cy="2108200"/>
          </a:xfrm>
        </p:spPr>
        <p:txBody>
          <a:bodyPr anchor="ctr" anchorCtr="0">
            <a:normAutofit/>
          </a:bodyPr>
          <a:lstStyle>
            <a:lvl1pPr marL="0" indent="0" algn="ctr">
              <a:buNone/>
              <a:defRPr sz="1400"/>
            </a:lvl1pPr>
          </a:lstStyle>
          <a:p>
            <a:endParaRPr lang="en-US"/>
          </a:p>
        </p:txBody>
      </p:sp>
      <p:sp>
        <p:nvSpPr>
          <p:cNvPr id="32" name="Picture Placeholder 5"/>
          <p:cNvSpPr>
            <a:spLocks noGrp="1"/>
          </p:cNvSpPr>
          <p:nvPr>
            <p:ph type="pic" sz="quarter" idx="25"/>
          </p:nvPr>
        </p:nvSpPr>
        <p:spPr>
          <a:xfrm>
            <a:off x="3733800" y="0"/>
            <a:ext cx="1600200" cy="2108200"/>
          </a:xfrm>
        </p:spPr>
        <p:txBody>
          <a:bodyPr anchor="ctr" anchorCtr="0">
            <a:normAutofit/>
          </a:bodyPr>
          <a:lstStyle>
            <a:lvl1pPr marL="0" indent="0" algn="ctr">
              <a:buNone/>
              <a:defRPr sz="1400"/>
            </a:lvl1pPr>
          </a:lstStyle>
          <a:p>
            <a:endParaRPr lang="en-US"/>
          </a:p>
        </p:txBody>
      </p:sp>
      <p:sp>
        <p:nvSpPr>
          <p:cNvPr id="33" name="Picture Placeholder 5"/>
          <p:cNvSpPr>
            <a:spLocks noGrp="1"/>
          </p:cNvSpPr>
          <p:nvPr>
            <p:ph type="pic" sz="quarter" idx="26"/>
          </p:nvPr>
        </p:nvSpPr>
        <p:spPr>
          <a:xfrm>
            <a:off x="6934200" y="0"/>
            <a:ext cx="1600200" cy="2108200"/>
          </a:xfrm>
        </p:spPr>
        <p:txBody>
          <a:bodyPr anchor="ctr" anchorCtr="0">
            <a:normAutofit/>
          </a:bodyPr>
          <a:lstStyle>
            <a:lvl1pPr marL="0" indent="0" algn="ctr">
              <a:buNone/>
              <a:defRPr sz="1400"/>
            </a:lvl1pPr>
          </a:lstStyle>
          <a:p>
            <a:endParaRPr lang="en-US"/>
          </a:p>
        </p:txBody>
      </p:sp>
      <p:sp>
        <p:nvSpPr>
          <p:cNvPr id="34" name="Picture Placeholder 5"/>
          <p:cNvSpPr>
            <a:spLocks noGrp="1"/>
          </p:cNvSpPr>
          <p:nvPr>
            <p:ph type="pic" sz="quarter" idx="27"/>
          </p:nvPr>
        </p:nvSpPr>
        <p:spPr>
          <a:xfrm>
            <a:off x="533400" y="0"/>
            <a:ext cx="1600200" cy="2108200"/>
          </a:xfrm>
        </p:spPr>
        <p:txBody>
          <a:bodyPr anchor="ctr" anchorCtr="0">
            <a:normAutofit/>
          </a:bodyPr>
          <a:lstStyle>
            <a:lvl1pPr marL="0" indent="0" algn="ctr">
              <a:buNone/>
              <a:defRPr sz="1400"/>
            </a:lvl1pPr>
          </a:lstStyle>
          <a:p>
            <a:endParaRPr lang="en-US"/>
          </a:p>
        </p:txBody>
      </p:sp>
      <p:sp>
        <p:nvSpPr>
          <p:cNvPr id="23" name="Text Placeholder 5"/>
          <p:cNvSpPr>
            <a:spLocks noGrp="1"/>
          </p:cNvSpPr>
          <p:nvPr>
            <p:ph type="body" sz="quarter" idx="28"/>
          </p:nvPr>
        </p:nvSpPr>
        <p:spPr>
          <a:xfrm>
            <a:off x="381000" y="5028653"/>
            <a:ext cx="8382000" cy="1156255"/>
          </a:xfrm>
        </p:spPr>
        <p:txBody>
          <a:bodyPr numCol="2" spcCol="457200">
            <a:normAutofit/>
          </a:bodyPr>
          <a:lstStyle>
            <a:lvl1pPr marL="0" indent="0">
              <a:buNone/>
              <a:defRPr sz="1600"/>
            </a:lvl1pPr>
          </a:lstStyle>
          <a:p>
            <a:pPr lvl="0"/>
            <a:r>
              <a:rPr lang="en-US"/>
              <a:t>Click to edit Master text styles</a:t>
            </a:r>
          </a:p>
        </p:txBody>
      </p:sp>
      <p:sp>
        <p:nvSpPr>
          <p:cNvPr id="25" name="Text Placeholder 10"/>
          <p:cNvSpPr>
            <a:spLocks noGrp="1"/>
          </p:cNvSpPr>
          <p:nvPr>
            <p:ph type="body" sz="quarter" idx="15" hasCustomPrompt="1"/>
          </p:nvPr>
        </p:nvSpPr>
        <p:spPr>
          <a:xfrm>
            <a:off x="381003" y="4495247"/>
            <a:ext cx="4970228" cy="533400"/>
          </a:xfrm>
        </p:spPr>
        <p:txBody>
          <a:bodyPr>
            <a:noAutofit/>
          </a:bodyPr>
          <a:lstStyle>
            <a:lvl1pPr marL="0" indent="0">
              <a:buNone/>
              <a:defRPr sz="2400">
                <a:latin typeface="Franklin Gothic Medium Cond" panose="020B0606030402020204" pitchFamily="34" charset="0"/>
              </a:defRPr>
            </a:lvl1pPr>
          </a:lstStyle>
          <a:p>
            <a:pPr lvl="0"/>
            <a:r>
              <a:rPr lang="en-US"/>
              <a:t>CLICK TO EDIT</a:t>
            </a:r>
          </a:p>
        </p:txBody>
      </p:sp>
      <p:pic>
        <p:nvPicPr>
          <p:cNvPr id="27" name="Picture 26">
            <a:extLst>
              <a:ext uri="{FF2B5EF4-FFF2-40B4-BE49-F238E27FC236}">
                <a16:creationId xmlns:a16="http://schemas.microsoft.com/office/drawing/2014/main" id="{EEA5825A-F9B4-4359-97EF-010885927F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768"/>
          <a:stretch/>
        </p:blipFill>
        <p:spPr>
          <a:xfrm>
            <a:off x="457200" y="6306050"/>
            <a:ext cx="1032933" cy="555653"/>
          </a:xfrm>
          <a:prstGeom prst="rect">
            <a:avLst/>
          </a:prstGeom>
        </p:spPr>
      </p:pic>
      <p:sp>
        <p:nvSpPr>
          <p:cNvPr id="20" name="TextBox 19">
            <a:extLst>
              <a:ext uri="{FF2B5EF4-FFF2-40B4-BE49-F238E27FC236}">
                <a16:creationId xmlns:a16="http://schemas.microsoft.com/office/drawing/2014/main" id="{CAD1278E-81B3-4A5A-8F77-71295C5C958C}"/>
              </a:ext>
            </a:extLst>
          </p:cNvPr>
          <p:cNvSpPr txBox="1"/>
          <p:nvPr userDrawn="1"/>
        </p:nvSpPr>
        <p:spPr>
          <a:xfrm>
            <a:off x="1772240" y="6385024"/>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31585411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heckerboard Large">
    <p:spTree>
      <p:nvGrpSpPr>
        <p:cNvPr id="1" name=""/>
        <p:cNvGrpSpPr/>
        <p:nvPr/>
      </p:nvGrpSpPr>
      <p:grpSpPr>
        <a:xfrm>
          <a:off x="0" y="0"/>
          <a:ext cx="0" cy="0"/>
          <a:chOff x="0" y="0"/>
          <a:chExt cx="0" cy="0"/>
        </a:xfrm>
      </p:grpSpPr>
      <p:sp>
        <p:nvSpPr>
          <p:cNvPr id="21" name="Picture Placeholder 5"/>
          <p:cNvSpPr>
            <a:spLocks noGrp="1"/>
          </p:cNvSpPr>
          <p:nvPr>
            <p:ph type="pic" sz="quarter" idx="20"/>
          </p:nvPr>
        </p:nvSpPr>
        <p:spPr>
          <a:xfrm>
            <a:off x="4572000" y="177807"/>
            <a:ext cx="2286000" cy="2959100"/>
          </a:xfrm>
        </p:spPr>
        <p:txBody>
          <a:bodyPr anchor="ctr" anchorCtr="0"/>
          <a:lstStyle>
            <a:lvl1pPr marL="0" indent="0" algn="ctr">
              <a:buNone/>
              <a:defRPr/>
            </a:lvl1pPr>
          </a:lstStyle>
          <a:p>
            <a:endParaRPr lang="en-US"/>
          </a:p>
        </p:txBody>
      </p:sp>
      <p:sp>
        <p:nvSpPr>
          <p:cNvPr id="5" name="Slide Number Placeholder 4"/>
          <p:cNvSpPr>
            <a:spLocks noGrp="1"/>
          </p:cNvSpPr>
          <p:nvPr>
            <p:ph type="sldNum" sz="quarter" idx="12"/>
          </p:nvPr>
        </p:nvSpPr>
        <p:spPr>
          <a:xfrm>
            <a:off x="8125905" y="6356351"/>
            <a:ext cx="560895" cy="365125"/>
          </a:xfrm>
          <a:prstGeom prst="rect">
            <a:avLst/>
          </a:prstGeom>
        </p:spPr>
        <p:txBody>
          <a:bodyPr/>
          <a:lstStyle/>
          <a:p>
            <a:fld id="{277E653D-B3FC-4C9C-BF8A-50E2DC340816}" type="slidenum">
              <a:rPr lang="en-US" smtClean="0"/>
              <a:pPr/>
              <a:t>‹#›</a:t>
            </a:fld>
            <a:endParaRPr lang="en-US"/>
          </a:p>
        </p:txBody>
      </p:sp>
      <p:sp>
        <p:nvSpPr>
          <p:cNvPr id="12" name="Picture Placeholder 5"/>
          <p:cNvSpPr>
            <a:spLocks noGrp="1"/>
          </p:cNvSpPr>
          <p:nvPr>
            <p:ph type="pic" sz="quarter" idx="14"/>
          </p:nvPr>
        </p:nvSpPr>
        <p:spPr>
          <a:xfrm>
            <a:off x="2286000" y="177807"/>
            <a:ext cx="2286000" cy="2959100"/>
          </a:xfrm>
        </p:spPr>
        <p:txBody>
          <a:bodyPr anchor="ctr" anchorCtr="0"/>
          <a:lstStyle>
            <a:lvl1pPr marL="0" indent="0" algn="ctr">
              <a:buNone/>
              <a:defRPr/>
            </a:lvl1pPr>
          </a:lstStyle>
          <a:p>
            <a:endParaRPr lang="en-US"/>
          </a:p>
        </p:txBody>
      </p:sp>
      <p:sp>
        <p:nvSpPr>
          <p:cNvPr id="22" name="Picture Placeholder 5"/>
          <p:cNvSpPr>
            <a:spLocks noGrp="1"/>
          </p:cNvSpPr>
          <p:nvPr>
            <p:ph type="pic" sz="quarter" idx="21"/>
          </p:nvPr>
        </p:nvSpPr>
        <p:spPr>
          <a:xfrm>
            <a:off x="6858000" y="177807"/>
            <a:ext cx="2286000" cy="2959100"/>
          </a:xfrm>
        </p:spPr>
        <p:txBody>
          <a:bodyPr anchor="ctr" anchorCtr="0"/>
          <a:lstStyle>
            <a:lvl1pPr marL="0" indent="0" algn="ctr">
              <a:buNone/>
              <a:defRPr/>
            </a:lvl1pPr>
          </a:lstStyle>
          <a:p>
            <a:endParaRPr lang="en-US"/>
          </a:p>
        </p:txBody>
      </p:sp>
      <p:sp>
        <p:nvSpPr>
          <p:cNvPr id="24" name="Picture Placeholder 5"/>
          <p:cNvSpPr>
            <a:spLocks noGrp="1"/>
          </p:cNvSpPr>
          <p:nvPr>
            <p:ph type="pic" sz="quarter" idx="22"/>
          </p:nvPr>
        </p:nvSpPr>
        <p:spPr>
          <a:xfrm>
            <a:off x="0" y="177807"/>
            <a:ext cx="2286000" cy="2959100"/>
          </a:xfrm>
        </p:spPr>
        <p:txBody>
          <a:bodyPr anchor="ctr" anchorCtr="0"/>
          <a:lstStyle>
            <a:lvl1pPr marL="0" indent="0" algn="ctr">
              <a:buNone/>
              <a:defRPr/>
            </a:lvl1pPr>
          </a:lstStyle>
          <a:p>
            <a:endParaRPr lang="en-US"/>
          </a:p>
        </p:txBody>
      </p:sp>
      <p:sp>
        <p:nvSpPr>
          <p:cNvPr id="25" name="Picture Placeholder 5"/>
          <p:cNvSpPr>
            <a:spLocks noGrp="1"/>
          </p:cNvSpPr>
          <p:nvPr>
            <p:ph type="pic" sz="quarter" idx="23"/>
          </p:nvPr>
        </p:nvSpPr>
        <p:spPr>
          <a:xfrm>
            <a:off x="4572000" y="3187703"/>
            <a:ext cx="2286000" cy="2959100"/>
          </a:xfrm>
        </p:spPr>
        <p:txBody>
          <a:bodyPr anchor="ctr" anchorCtr="0"/>
          <a:lstStyle>
            <a:lvl1pPr marL="0" indent="0" algn="ctr">
              <a:buNone/>
              <a:defRPr/>
            </a:lvl1pPr>
          </a:lstStyle>
          <a:p>
            <a:endParaRPr lang="en-US"/>
          </a:p>
        </p:txBody>
      </p:sp>
      <p:sp>
        <p:nvSpPr>
          <p:cNvPr id="26" name="Picture Placeholder 5"/>
          <p:cNvSpPr>
            <a:spLocks noGrp="1"/>
          </p:cNvSpPr>
          <p:nvPr>
            <p:ph type="pic" sz="quarter" idx="24"/>
          </p:nvPr>
        </p:nvSpPr>
        <p:spPr>
          <a:xfrm>
            <a:off x="2286000" y="3187703"/>
            <a:ext cx="2286000" cy="2959100"/>
          </a:xfrm>
        </p:spPr>
        <p:txBody>
          <a:bodyPr anchor="ctr" anchorCtr="0"/>
          <a:lstStyle>
            <a:lvl1pPr marL="0" indent="0" algn="ctr">
              <a:buNone/>
              <a:defRPr/>
            </a:lvl1pPr>
          </a:lstStyle>
          <a:p>
            <a:endParaRPr lang="en-US"/>
          </a:p>
        </p:txBody>
      </p:sp>
      <p:sp>
        <p:nvSpPr>
          <p:cNvPr id="27" name="Picture Placeholder 5"/>
          <p:cNvSpPr>
            <a:spLocks noGrp="1"/>
          </p:cNvSpPr>
          <p:nvPr>
            <p:ph type="pic" sz="quarter" idx="25"/>
          </p:nvPr>
        </p:nvSpPr>
        <p:spPr>
          <a:xfrm>
            <a:off x="6858000" y="3187703"/>
            <a:ext cx="2286000" cy="2959100"/>
          </a:xfrm>
        </p:spPr>
        <p:txBody>
          <a:bodyPr anchor="ctr" anchorCtr="0"/>
          <a:lstStyle>
            <a:lvl1pPr marL="0" indent="0" algn="ctr">
              <a:buNone/>
              <a:defRPr/>
            </a:lvl1pPr>
          </a:lstStyle>
          <a:p>
            <a:endParaRPr lang="en-US"/>
          </a:p>
        </p:txBody>
      </p:sp>
      <p:sp>
        <p:nvSpPr>
          <p:cNvPr id="28" name="Picture Placeholder 5"/>
          <p:cNvSpPr>
            <a:spLocks noGrp="1"/>
          </p:cNvSpPr>
          <p:nvPr>
            <p:ph type="pic" sz="quarter" idx="26"/>
          </p:nvPr>
        </p:nvSpPr>
        <p:spPr>
          <a:xfrm>
            <a:off x="0" y="3187703"/>
            <a:ext cx="2286000" cy="2959100"/>
          </a:xfrm>
        </p:spPr>
        <p:txBody>
          <a:bodyPr anchor="ctr" anchorCtr="0"/>
          <a:lstStyle>
            <a:lvl1pPr marL="0" indent="0" algn="ctr">
              <a:buNone/>
              <a:defRPr/>
            </a:lvl1pPr>
          </a:lstStyle>
          <a:p>
            <a:endParaRPr lang="en-US"/>
          </a:p>
        </p:txBody>
      </p:sp>
      <p:cxnSp>
        <p:nvCxnSpPr>
          <p:cNvPr id="14" name="Straight Connector 13"/>
          <p:cNvCxnSpPr/>
          <p:nvPr userDrawn="1"/>
        </p:nvCxnSpPr>
        <p:spPr>
          <a:xfrm>
            <a:off x="304800" y="6146800"/>
            <a:ext cx="8610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7"/>
            <a:ext cx="9144000" cy="1397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p:cNvSpPr/>
          <p:nvPr userDrawn="1"/>
        </p:nvSpPr>
        <p:spPr>
          <a:xfrm>
            <a:off x="0" y="6203957"/>
            <a:ext cx="9144000" cy="139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a:extLst>
              <a:ext uri="{FF2B5EF4-FFF2-40B4-BE49-F238E27FC236}">
                <a16:creationId xmlns:a16="http://schemas.microsoft.com/office/drawing/2014/main" id="{B9F2A3A7-4E53-4F97-B69C-D8BFE1316E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1768"/>
          <a:stretch/>
        </p:blipFill>
        <p:spPr>
          <a:xfrm>
            <a:off x="457201" y="6372849"/>
            <a:ext cx="908756" cy="488854"/>
          </a:xfrm>
          <a:prstGeom prst="rect">
            <a:avLst/>
          </a:prstGeom>
        </p:spPr>
      </p:pic>
      <p:sp>
        <p:nvSpPr>
          <p:cNvPr id="16" name="TextBox 15">
            <a:extLst>
              <a:ext uri="{FF2B5EF4-FFF2-40B4-BE49-F238E27FC236}">
                <a16:creationId xmlns:a16="http://schemas.microsoft.com/office/drawing/2014/main" id="{96AE4A49-3C9B-43B8-9FB0-8481A66A1C00}"/>
              </a:ext>
            </a:extLst>
          </p:cNvPr>
          <p:cNvSpPr txBox="1"/>
          <p:nvPr userDrawn="1"/>
        </p:nvSpPr>
        <p:spPr>
          <a:xfrm>
            <a:off x="1772240" y="6385024"/>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34961390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People">
    <p:spTree>
      <p:nvGrpSpPr>
        <p:cNvPr id="1" name=""/>
        <p:cNvGrpSpPr/>
        <p:nvPr/>
      </p:nvGrpSpPr>
      <p:grpSpPr>
        <a:xfrm>
          <a:off x="0" y="0"/>
          <a:ext cx="0" cy="0"/>
          <a:chOff x="0" y="0"/>
          <a:chExt cx="0" cy="0"/>
        </a:xfrm>
      </p:grpSpPr>
      <p:sp>
        <p:nvSpPr>
          <p:cNvPr id="13" name="Rectangle 12"/>
          <p:cNvSpPr/>
          <p:nvPr userDrawn="1"/>
        </p:nvSpPr>
        <p:spPr>
          <a:xfrm>
            <a:off x="6477000" y="1437652"/>
            <a:ext cx="2209800" cy="304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2" name="Rectangle 11"/>
          <p:cNvSpPr/>
          <p:nvPr userDrawn="1"/>
        </p:nvSpPr>
        <p:spPr>
          <a:xfrm>
            <a:off x="3505200" y="1437652"/>
            <a:ext cx="2209800" cy="304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 name="Rectangle 2"/>
          <p:cNvSpPr/>
          <p:nvPr userDrawn="1"/>
        </p:nvSpPr>
        <p:spPr>
          <a:xfrm>
            <a:off x="457200" y="1437652"/>
            <a:ext cx="2209800" cy="30480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6" name="Slide Number Placeholder 5"/>
          <p:cNvSpPr>
            <a:spLocks noGrp="1"/>
          </p:cNvSpPr>
          <p:nvPr>
            <p:ph type="sldNum" sz="quarter" idx="12"/>
          </p:nvPr>
        </p:nvSpPr>
        <p:spPr>
          <a:xfrm>
            <a:off x="8125905" y="6356351"/>
            <a:ext cx="560895" cy="365125"/>
          </a:xfrm>
          <a:prstGeom prst="rect">
            <a:avLst/>
          </a:prstGeom>
        </p:spPr>
        <p:txBody>
          <a:bodyPr/>
          <a:lstStyle/>
          <a:p>
            <a:fld id="{277E653D-B3FC-4C9C-BF8A-50E2DC340816}" type="slidenum">
              <a:rPr lang="en-US" smtClean="0"/>
              <a:pPr/>
              <a:t>‹#›</a:t>
            </a:fld>
            <a:endParaRPr lang="en-US"/>
          </a:p>
        </p:txBody>
      </p:sp>
      <p:sp>
        <p:nvSpPr>
          <p:cNvPr id="10" name="Picture Placeholder 9"/>
          <p:cNvSpPr>
            <a:spLocks noGrp="1"/>
          </p:cNvSpPr>
          <p:nvPr>
            <p:ph type="pic" sz="quarter" idx="14"/>
          </p:nvPr>
        </p:nvSpPr>
        <p:spPr>
          <a:xfrm>
            <a:off x="533403" y="1539252"/>
            <a:ext cx="2046111" cy="2830285"/>
          </a:xfrm>
        </p:spPr>
        <p:txBody>
          <a:bodyPr anchor="ctr" anchorCtr="0"/>
          <a:lstStyle>
            <a:lvl1pPr marL="0" indent="0" algn="ctr">
              <a:buNone/>
              <a:defRPr/>
            </a:lvl1pPr>
          </a:lstStyle>
          <a:p>
            <a:endParaRPr lang="en-US"/>
          </a:p>
        </p:txBody>
      </p:sp>
      <p:sp>
        <p:nvSpPr>
          <p:cNvPr id="9" name="Picture Placeholder 9"/>
          <p:cNvSpPr>
            <a:spLocks noGrp="1"/>
          </p:cNvSpPr>
          <p:nvPr>
            <p:ph type="pic" sz="quarter" idx="15"/>
          </p:nvPr>
        </p:nvSpPr>
        <p:spPr>
          <a:xfrm>
            <a:off x="3581403" y="1539252"/>
            <a:ext cx="2046111" cy="2830285"/>
          </a:xfrm>
        </p:spPr>
        <p:txBody>
          <a:bodyPr anchor="ctr" anchorCtr="0"/>
          <a:lstStyle>
            <a:lvl1pPr marL="0" indent="0" algn="ctr">
              <a:buNone/>
              <a:defRPr/>
            </a:lvl1pPr>
          </a:lstStyle>
          <a:p>
            <a:endParaRPr lang="en-US"/>
          </a:p>
        </p:txBody>
      </p:sp>
      <p:sp>
        <p:nvSpPr>
          <p:cNvPr id="11" name="Picture Placeholder 9"/>
          <p:cNvSpPr>
            <a:spLocks noGrp="1"/>
          </p:cNvSpPr>
          <p:nvPr>
            <p:ph type="pic" sz="quarter" idx="16"/>
          </p:nvPr>
        </p:nvSpPr>
        <p:spPr>
          <a:xfrm>
            <a:off x="6553203" y="1539252"/>
            <a:ext cx="2046111" cy="2830285"/>
          </a:xfrm>
        </p:spPr>
        <p:txBody>
          <a:bodyPr anchor="ctr" anchorCtr="0"/>
          <a:lstStyle>
            <a:lvl1pPr marL="0" indent="0" algn="ctr">
              <a:buNone/>
              <a:defRPr/>
            </a:lvl1pPr>
          </a:lstStyle>
          <a:p>
            <a:endParaRPr lang="en-US"/>
          </a:p>
        </p:txBody>
      </p:sp>
      <p:sp>
        <p:nvSpPr>
          <p:cNvPr id="18" name="Text Placeholder 17"/>
          <p:cNvSpPr>
            <a:spLocks noGrp="1"/>
          </p:cNvSpPr>
          <p:nvPr>
            <p:ph type="body" sz="quarter" idx="17" hasCustomPrompt="1"/>
          </p:nvPr>
        </p:nvSpPr>
        <p:spPr>
          <a:xfrm>
            <a:off x="304800" y="4633185"/>
            <a:ext cx="24384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 TO</a:t>
            </a:r>
          </a:p>
        </p:txBody>
      </p:sp>
      <p:sp>
        <p:nvSpPr>
          <p:cNvPr id="20" name="Text Placeholder 19"/>
          <p:cNvSpPr>
            <a:spLocks noGrp="1"/>
          </p:cNvSpPr>
          <p:nvPr>
            <p:ph type="body" sz="quarter" idx="18"/>
          </p:nvPr>
        </p:nvSpPr>
        <p:spPr>
          <a:xfrm>
            <a:off x="304800" y="5060788"/>
            <a:ext cx="2438400" cy="1117600"/>
          </a:xfrm>
        </p:spPr>
        <p:txBody>
          <a:bodyPr>
            <a:normAutofit/>
          </a:bodyPr>
          <a:lstStyle>
            <a:lvl1pPr marL="0" indent="0" algn="ctr">
              <a:buNone/>
              <a:defRPr sz="1400"/>
            </a:lvl1pPr>
          </a:lstStyle>
          <a:p>
            <a:pPr lvl="0"/>
            <a:r>
              <a:rPr lang="en-US"/>
              <a:t>Click to</a:t>
            </a:r>
          </a:p>
        </p:txBody>
      </p:sp>
      <p:cxnSp>
        <p:nvCxnSpPr>
          <p:cNvPr id="22" name="Straight Connector 21"/>
          <p:cNvCxnSpPr/>
          <p:nvPr userDrawn="1"/>
        </p:nvCxnSpPr>
        <p:spPr>
          <a:xfrm>
            <a:off x="3095625" y="1295400"/>
            <a:ext cx="0" cy="477520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096000" y="1295400"/>
            <a:ext cx="0" cy="477520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17"/>
          <p:cNvSpPr>
            <a:spLocks noGrp="1"/>
          </p:cNvSpPr>
          <p:nvPr>
            <p:ph type="body" sz="quarter" idx="19" hasCustomPrompt="1"/>
          </p:nvPr>
        </p:nvSpPr>
        <p:spPr>
          <a:xfrm>
            <a:off x="3429000" y="4633185"/>
            <a:ext cx="23622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 TO</a:t>
            </a:r>
          </a:p>
        </p:txBody>
      </p:sp>
      <p:sp>
        <p:nvSpPr>
          <p:cNvPr id="28" name="Text Placeholder 19"/>
          <p:cNvSpPr>
            <a:spLocks noGrp="1"/>
          </p:cNvSpPr>
          <p:nvPr>
            <p:ph type="body" sz="quarter" idx="20"/>
          </p:nvPr>
        </p:nvSpPr>
        <p:spPr>
          <a:xfrm>
            <a:off x="3429000" y="5060788"/>
            <a:ext cx="2362200" cy="1117600"/>
          </a:xfrm>
        </p:spPr>
        <p:txBody>
          <a:bodyPr>
            <a:normAutofit/>
          </a:bodyPr>
          <a:lstStyle>
            <a:lvl1pPr marL="0" indent="0" algn="ctr">
              <a:buNone/>
              <a:defRPr sz="1400"/>
            </a:lvl1pPr>
          </a:lstStyle>
          <a:p>
            <a:pPr lvl="0"/>
            <a:r>
              <a:rPr lang="en-US"/>
              <a:t>Click to</a:t>
            </a:r>
          </a:p>
        </p:txBody>
      </p:sp>
      <p:sp>
        <p:nvSpPr>
          <p:cNvPr id="29" name="Text Placeholder 17"/>
          <p:cNvSpPr>
            <a:spLocks noGrp="1"/>
          </p:cNvSpPr>
          <p:nvPr>
            <p:ph type="body" sz="quarter" idx="21" hasCustomPrompt="1"/>
          </p:nvPr>
        </p:nvSpPr>
        <p:spPr>
          <a:xfrm>
            <a:off x="6400800" y="4633185"/>
            <a:ext cx="23622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 TO</a:t>
            </a:r>
          </a:p>
        </p:txBody>
      </p:sp>
      <p:sp>
        <p:nvSpPr>
          <p:cNvPr id="30" name="Text Placeholder 19"/>
          <p:cNvSpPr>
            <a:spLocks noGrp="1"/>
          </p:cNvSpPr>
          <p:nvPr>
            <p:ph type="body" sz="quarter" idx="22"/>
          </p:nvPr>
        </p:nvSpPr>
        <p:spPr>
          <a:xfrm>
            <a:off x="6400800" y="5060788"/>
            <a:ext cx="2362200" cy="1117600"/>
          </a:xfrm>
        </p:spPr>
        <p:txBody>
          <a:bodyPr>
            <a:normAutofit/>
          </a:bodyPr>
          <a:lstStyle>
            <a:lvl1pPr marL="0" indent="0" algn="ctr">
              <a:buNone/>
              <a:defRPr sz="1400"/>
            </a:lvl1pPr>
          </a:lstStyle>
          <a:p>
            <a:pPr lvl="0"/>
            <a:r>
              <a:rPr lang="en-US"/>
              <a:t>Click to</a:t>
            </a:r>
          </a:p>
        </p:txBody>
      </p:sp>
      <p:sp>
        <p:nvSpPr>
          <p:cNvPr id="14" name="Title 1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61334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 People">
    <p:spTree>
      <p:nvGrpSpPr>
        <p:cNvPr id="1" name=""/>
        <p:cNvGrpSpPr/>
        <p:nvPr/>
      </p:nvGrpSpPr>
      <p:grpSpPr>
        <a:xfrm>
          <a:off x="0" y="0"/>
          <a:ext cx="0" cy="0"/>
          <a:chOff x="0" y="0"/>
          <a:chExt cx="0" cy="0"/>
        </a:xfrm>
      </p:grpSpPr>
      <p:sp>
        <p:nvSpPr>
          <p:cNvPr id="6" name="Rectangle 5"/>
          <p:cNvSpPr/>
          <p:nvPr userDrawn="1"/>
        </p:nvSpPr>
        <p:spPr>
          <a:xfrm>
            <a:off x="4572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4" name="Rectangle 33"/>
          <p:cNvSpPr/>
          <p:nvPr userDrawn="1"/>
        </p:nvSpPr>
        <p:spPr>
          <a:xfrm>
            <a:off x="26416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8" name="Rectangle 37"/>
          <p:cNvSpPr/>
          <p:nvPr userDrawn="1"/>
        </p:nvSpPr>
        <p:spPr>
          <a:xfrm>
            <a:off x="48260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42" name="Rectangle 41"/>
          <p:cNvSpPr/>
          <p:nvPr userDrawn="1"/>
        </p:nvSpPr>
        <p:spPr>
          <a:xfrm>
            <a:off x="7010400" y="1409700"/>
            <a:ext cx="1676400" cy="2336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6" name="Picture Placeholder 15"/>
          <p:cNvSpPr>
            <a:spLocks noGrp="1"/>
          </p:cNvSpPr>
          <p:nvPr userDrawn="1">
            <p:ph type="pic" sz="quarter" idx="13"/>
          </p:nvPr>
        </p:nvSpPr>
        <p:spPr>
          <a:xfrm>
            <a:off x="533400" y="1511300"/>
            <a:ext cx="1524000" cy="2133600"/>
          </a:xfrm>
        </p:spPr>
        <p:txBody>
          <a:bodyPr>
            <a:normAutofit/>
          </a:bodyPr>
          <a:lstStyle>
            <a:lvl1pPr marL="0" indent="0">
              <a:buNone/>
              <a:defRPr sz="1600"/>
            </a:lvl1pPr>
          </a:lstStyle>
          <a:p>
            <a:endParaRPr lang="en-US"/>
          </a:p>
        </p:txBody>
      </p:sp>
      <p:sp>
        <p:nvSpPr>
          <p:cNvPr id="22" name="Text Placeholder 20"/>
          <p:cNvSpPr>
            <a:spLocks noGrp="1"/>
          </p:cNvSpPr>
          <p:nvPr userDrawn="1">
            <p:ph type="body" sz="quarter" idx="18"/>
          </p:nvPr>
        </p:nvSpPr>
        <p:spPr>
          <a:xfrm>
            <a:off x="342900" y="4660907"/>
            <a:ext cx="1943101" cy="1530351"/>
          </a:xfrm>
        </p:spPr>
        <p:txBody>
          <a:bodyPr>
            <a:normAutofit/>
          </a:bodyPr>
          <a:lstStyle>
            <a:lvl1pPr marL="0" indent="0" algn="l">
              <a:buNone/>
              <a:defRPr sz="1400"/>
            </a:lvl1pPr>
          </a:lstStyle>
          <a:p>
            <a:pPr lvl="0"/>
            <a:r>
              <a:rPr lang="en-US"/>
              <a:t>Click </a:t>
            </a:r>
          </a:p>
        </p:txBody>
      </p:sp>
      <p:sp>
        <p:nvSpPr>
          <p:cNvPr id="26" name="Text Placeholder 25"/>
          <p:cNvSpPr>
            <a:spLocks noGrp="1"/>
          </p:cNvSpPr>
          <p:nvPr userDrawn="1">
            <p:ph type="body" sz="quarter" idx="21" hasCustomPrompt="1"/>
          </p:nvPr>
        </p:nvSpPr>
        <p:spPr>
          <a:xfrm>
            <a:off x="342899"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27" name="Text Placeholder 25"/>
          <p:cNvSpPr>
            <a:spLocks noGrp="1"/>
          </p:cNvSpPr>
          <p:nvPr userDrawn="1">
            <p:ph type="body" sz="quarter" idx="22" hasCustomPrompt="1"/>
          </p:nvPr>
        </p:nvSpPr>
        <p:spPr>
          <a:xfrm>
            <a:off x="342899"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36" name="Picture Placeholder 15"/>
          <p:cNvSpPr>
            <a:spLocks noGrp="1"/>
          </p:cNvSpPr>
          <p:nvPr userDrawn="1">
            <p:ph type="pic" sz="quarter" idx="23"/>
          </p:nvPr>
        </p:nvSpPr>
        <p:spPr>
          <a:xfrm>
            <a:off x="2717800" y="1511300"/>
            <a:ext cx="1524000" cy="2133600"/>
          </a:xfrm>
        </p:spPr>
        <p:txBody>
          <a:bodyPr>
            <a:normAutofit/>
          </a:bodyPr>
          <a:lstStyle>
            <a:lvl1pPr marL="0" indent="0">
              <a:buNone/>
              <a:defRPr sz="1600"/>
            </a:lvl1pPr>
          </a:lstStyle>
          <a:p>
            <a:endParaRPr lang="en-US"/>
          </a:p>
        </p:txBody>
      </p:sp>
      <p:sp>
        <p:nvSpPr>
          <p:cNvPr id="40" name="Picture Placeholder 15"/>
          <p:cNvSpPr>
            <a:spLocks noGrp="1"/>
          </p:cNvSpPr>
          <p:nvPr userDrawn="1">
            <p:ph type="pic" sz="quarter" idx="24"/>
          </p:nvPr>
        </p:nvSpPr>
        <p:spPr>
          <a:xfrm>
            <a:off x="4902200" y="1511300"/>
            <a:ext cx="1524000" cy="2133600"/>
          </a:xfrm>
        </p:spPr>
        <p:txBody>
          <a:bodyPr>
            <a:normAutofit/>
          </a:bodyPr>
          <a:lstStyle>
            <a:lvl1pPr marL="0" indent="0">
              <a:buNone/>
              <a:defRPr sz="1600"/>
            </a:lvl1pPr>
          </a:lstStyle>
          <a:p>
            <a:endParaRPr lang="en-US"/>
          </a:p>
        </p:txBody>
      </p:sp>
      <p:sp>
        <p:nvSpPr>
          <p:cNvPr id="44" name="Picture Placeholder 15"/>
          <p:cNvSpPr>
            <a:spLocks noGrp="1"/>
          </p:cNvSpPr>
          <p:nvPr userDrawn="1">
            <p:ph type="pic" sz="quarter" idx="25"/>
          </p:nvPr>
        </p:nvSpPr>
        <p:spPr>
          <a:xfrm>
            <a:off x="7086600" y="1511300"/>
            <a:ext cx="1524000" cy="2133600"/>
          </a:xfrm>
        </p:spPr>
        <p:txBody>
          <a:bodyPr>
            <a:normAutofit/>
          </a:bodyPr>
          <a:lstStyle>
            <a:lvl1pPr marL="0" indent="0">
              <a:buNone/>
              <a:defRPr sz="1600"/>
            </a:lvl1pPr>
          </a:lstStyle>
          <a:p>
            <a:endParaRPr lang="en-US"/>
          </a:p>
        </p:txBody>
      </p:sp>
      <p:cxnSp>
        <p:nvCxnSpPr>
          <p:cNvPr id="46" name="Straight Connector 45"/>
          <p:cNvCxnSpPr/>
          <p:nvPr userDrawn="1"/>
        </p:nvCxnSpPr>
        <p:spPr>
          <a:xfrm>
            <a:off x="2362200" y="1409700"/>
            <a:ext cx="0" cy="467360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572000" y="1409700"/>
            <a:ext cx="0" cy="467360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753225" y="1409700"/>
            <a:ext cx="0" cy="467360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70" name="Text Placeholder 20"/>
          <p:cNvSpPr>
            <a:spLocks noGrp="1"/>
          </p:cNvSpPr>
          <p:nvPr userDrawn="1">
            <p:ph type="body" sz="quarter" idx="26"/>
          </p:nvPr>
        </p:nvSpPr>
        <p:spPr>
          <a:xfrm>
            <a:off x="2514605" y="4660907"/>
            <a:ext cx="1904999" cy="1530351"/>
          </a:xfrm>
        </p:spPr>
        <p:txBody>
          <a:bodyPr>
            <a:normAutofit/>
          </a:bodyPr>
          <a:lstStyle>
            <a:lvl1pPr marL="0" indent="0" algn="l">
              <a:buNone/>
              <a:defRPr sz="1400"/>
            </a:lvl1pPr>
          </a:lstStyle>
          <a:p>
            <a:pPr lvl="0"/>
            <a:r>
              <a:rPr lang="en-US"/>
              <a:t>Click </a:t>
            </a:r>
          </a:p>
        </p:txBody>
      </p:sp>
      <p:sp>
        <p:nvSpPr>
          <p:cNvPr id="71" name="Text Placeholder 25"/>
          <p:cNvSpPr>
            <a:spLocks noGrp="1"/>
          </p:cNvSpPr>
          <p:nvPr userDrawn="1">
            <p:ph type="body" sz="quarter" idx="27" hasCustomPrompt="1"/>
          </p:nvPr>
        </p:nvSpPr>
        <p:spPr>
          <a:xfrm>
            <a:off x="2514600"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72" name="Text Placeholder 25"/>
          <p:cNvSpPr>
            <a:spLocks noGrp="1"/>
          </p:cNvSpPr>
          <p:nvPr userDrawn="1">
            <p:ph type="body" sz="quarter" idx="28" hasCustomPrompt="1"/>
          </p:nvPr>
        </p:nvSpPr>
        <p:spPr>
          <a:xfrm>
            <a:off x="2514600"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3" name="Text Placeholder 20"/>
          <p:cNvSpPr>
            <a:spLocks noGrp="1"/>
          </p:cNvSpPr>
          <p:nvPr userDrawn="1">
            <p:ph type="body" sz="quarter" idx="29"/>
          </p:nvPr>
        </p:nvSpPr>
        <p:spPr>
          <a:xfrm>
            <a:off x="4724405" y="4660907"/>
            <a:ext cx="1904999" cy="1530351"/>
          </a:xfrm>
        </p:spPr>
        <p:txBody>
          <a:bodyPr>
            <a:normAutofit/>
          </a:bodyPr>
          <a:lstStyle>
            <a:lvl1pPr marL="0" indent="0" algn="l">
              <a:buNone/>
              <a:defRPr sz="1400"/>
            </a:lvl1pPr>
          </a:lstStyle>
          <a:p>
            <a:pPr lvl="0"/>
            <a:r>
              <a:rPr lang="en-US"/>
              <a:t>Click </a:t>
            </a:r>
          </a:p>
        </p:txBody>
      </p:sp>
      <p:sp>
        <p:nvSpPr>
          <p:cNvPr id="74" name="Text Placeholder 25"/>
          <p:cNvSpPr>
            <a:spLocks noGrp="1"/>
          </p:cNvSpPr>
          <p:nvPr userDrawn="1">
            <p:ph type="body" sz="quarter" idx="30" hasCustomPrompt="1"/>
          </p:nvPr>
        </p:nvSpPr>
        <p:spPr>
          <a:xfrm>
            <a:off x="4724400"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75" name="Text Placeholder 25"/>
          <p:cNvSpPr>
            <a:spLocks noGrp="1"/>
          </p:cNvSpPr>
          <p:nvPr userDrawn="1">
            <p:ph type="body" sz="quarter" idx="31" hasCustomPrompt="1"/>
          </p:nvPr>
        </p:nvSpPr>
        <p:spPr>
          <a:xfrm>
            <a:off x="4724400"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6" name="Text Placeholder 20"/>
          <p:cNvSpPr>
            <a:spLocks noGrp="1"/>
          </p:cNvSpPr>
          <p:nvPr userDrawn="1">
            <p:ph type="body" sz="quarter" idx="32"/>
          </p:nvPr>
        </p:nvSpPr>
        <p:spPr>
          <a:xfrm>
            <a:off x="6886579" y="4660907"/>
            <a:ext cx="1904999" cy="1530351"/>
          </a:xfrm>
        </p:spPr>
        <p:txBody>
          <a:bodyPr>
            <a:normAutofit/>
          </a:bodyPr>
          <a:lstStyle>
            <a:lvl1pPr marL="0" indent="0" algn="l">
              <a:buNone/>
              <a:defRPr sz="1400"/>
            </a:lvl1pPr>
          </a:lstStyle>
          <a:p>
            <a:pPr lvl="0"/>
            <a:r>
              <a:rPr lang="en-US"/>
              <a:t>Click </a:t>
            </a:r>
          </a:p>
        </p:txBody>
      </p:sp>
      <p:sp>
        <p:nvSpPr>
          <p:cNvPr id="77" name="Text Placeholder 25"/>
          <p:cNvSpPr>
            <a:spLocks noGrp="1"/>
          </p:cNvSpPr>
          <p:nvPr userDrawn="1">
            <p:ph type="body" sz="quarter" idx="33" hasCustomPrompt="1"/>
          </p:nvPr>
        </p:nvSpPr>
        <p:spPr>
          <a:xfrm>
            <a:off x="6886576" y="3848100"/>
            <a:ext cx="1943101" cy="406400"/>
          </a:xfrm>
        </p:spPr>
        <p:txBody>
          <a:bodyPr>
            <a:noAutofit/>
          </a:bodyPr>
          <a:lstStyle>
            <a:lvl1pPr marL="0" indent="0" algn="l">
              <a:buNone/>
              <a:defRPr sz="2000">
                <a:latin typeface="Franklin Gothic Medium Cond" panose="020B0606030402020204" pitchFamily="34" charset="0"/>
              </a:defRPr>
            </a:lvl1pPr>
          </a:lstStyle>
          <a:p>
            <a:pPr lvl="0"/>
            <a:r>
              <a:rPr lang="en-US"/>
              <a:t>CLICK</a:t>
            </a:r>
          </a:p>
        </p:txBody>
      </p:sp>
      <p:sp>
        <p:nvSpPr>
          <p:cNvPr id="78" name="Text Placeholder 25"/>
          <p:cNvSpPr>
            <a:spLocks noGrp="1"/>
          </p:cNvSpPr>
          <p:nvPr userDrawn="1">
            <p:ph type="body" sz="quarter" idx="34" hasCustomPrompt="1"/>
          </p:nvPr>
        </p:nvSpPr>
        <p:spPr>
          <a:xfrm>
            <a:off x="6886576" y="4254500"/>
            <a:ext cx="1943101" cy="406400"/>
          </a:xfrm>
        </p:spPr>
        <p:txBody>
          <a:bodyPr>
            <a:noAutofit/>
          </a:bodyPr>
          <a:lstStyle>
            <a:lvl1pPr marL="0" indent="0" algn="l">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 name="Slide Number Placeholder 6"/>
          <p:cNvSpPr>
            <a:spLocks noGrp="1"/>
          </p:cNvSpPr>
          <p:nvPr>
            <p:ph type="sldNum" sz="quarter" idx="35"/>
          </p:nvPr>
        </p:nvSpPr>
        <p:spPr>
          <a:xfrm>
            <a:off x="8125905" y="6356351"/>
            <a:ext cx="560895" cy="365125"/>
          </a:xfrm>
          <a:prstGeom prst="rect">
            <a:avLst/>
          </a:prstGeom>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30924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 People Summary">
    <p:spTree>
      <p:nvGrpSpPr>
        <p:cNvPr id="1" name=""/>
        <p:cNvGrpSpPr/>
        <p:nvPr/>
      </p:nvGrpSpPr>
      <p:grpSpPr>
        <a:xfrm>
          <a:off x="0" y="0"/>
          <a:ext cx="0" cy="0"/>
          <a:chOff x="0" y="0"/>
          <a:chExt cx="0" cy="0"/>
        </a:xfrm>
      </p:grpSpPr>
      <p:sp>
        <p:nvSpPr>
          <p:cNvPr id="6" name="Rectangle 5"/>
          <p:cNvSpPr/>
          <p:nvPr userDrawn="1"/>
        </p:nvSpPr>
        <p:spPr>
          <a:xfrm>
            <a:off x="3810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4" name="Rectangle 33"/>
          <p:cNvSpPr/>
          <p:nvPr userDrawn="1"/>
        </p:nvSpPr>
        <p:spPr>
          <a:xfrm>
            <a:off x="25146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38" name="Rectangle 37"/>
          <p:cNvSpPr/>
          <p:nvPr userDrawn="1"/>
        </p:nvSpPr>
        <p:spPr>
          <a:xfrm>
            <a:off x="46482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42" name="Rectangle 41"/>
          <p:cNvSpPr/>
          <p:nvPr userDrawn="1"/>
        </p:nvSpPr>
        <p:spPr>
          <a:xfrm>
            <a:off x="6781800" y="1395231"/>
            <a:ext cx="2057400" cy="3458464"/>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16" name="Picture Placeholder 15"/>
          <p:cNvSpPr>
            <a:spLocks noGrp="1"/>
          </p:cNvSpPr>
          <p:nvPr userDrawn="1">
            <p:ph type="pic" sz="quarter" idx="13"/>
          </p:nvPr>
        </p:nvSpPr>
        <p:spPr>
          <a:xfrm>
            <a:off x="474519" y="1545599"/>
            <a:ext cx="1870364" cy="3157728"/>
          </a:xfrm>
        </p:spPr>
        <p:txBody>
          <a:bodyPr>
            <a:normAutofit/>
          </a:bodyPr>
          <a:lstStyle>
            <a:lvl1pPr marL="0" indent="0">
              <a:buNone/>
              <a:defRPr sz="2000"/>
            </a:lvl1pPr>
          </a:lstStyle>
          <a:p>
            <a:endParaRPr lang="en-US"/>
          </a:p>
        </p:txBody>
      </p:sp>
      <p:sp>
        <p:nvSpPr>
          <p:cNvPr id="26" name="Text Placeholder 25"/>
          <p:cNvSpPr>
            <a:spLocks noGrp="1"/>
          </p:cNvSpPr>
          <p:nvPr userDrawn="1">
            <p:ph type="body" sz="quarter" idx="21" hasCustomPrompt="1"/>
          </p:nvPr>
        </p:nvSpPr>
        <p:spPr>
          <a:xfrm>
            <a:off x="457200" y="5002031"/>
            <a:ext cx="19050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27" name="Text Placeholder 25"/>
          <p:cNvSpPr>
            <a:spLocks noGrp="1"/>
          </p:cNvSpPr>
          <p:nvPr userDrawn="1">
            <p:ph type="body" sz="quarter" idx="22" hasCustomPrompt="1"/>
          </p:nvPr>
        </p:nvSpPr>
        <p:spPr>
          <a:xfrm>
            <a:off x="457200" y="5480433"/>
            <a:ext cx="19050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36" name="Picture Placeholder 15"/>
          <p:cNvSpPr>
            <a:spLocks noGrp="1"/>
          </p:cNvSpPr>
          <p:nvPr userDrawn="1">
            <p:ph type="pic" sz="quarter" idx="23"/>
          </p:nvPr>
        </p:nvSpPr>
        <p:spPr>
          <a:xfrm>
            <a:off x="2608119" y="1545599"/>
            <a:ext cx="1870364" cy="3157728"/>
          </a:xfrm>
        </p:spPr>
        <p:txBody>
          <a:bodyPr>
            <a:normAutofit/>
          </a:bodyPr>
          <a:lstStyle>
            <a:lvl1pPr marL="0" indent="0">
              <a:buNone/>
              <a:defRPr sz="2000"/>
            </a:lvl1pPr>
          </a:lstStyle>
          <a:p>
            <a:endParaRPr lang="en-US"/>
          </a:p>
        </p:txBody>
      </p:sp>
      <p:sp>
        <p:nvSpPr>
          <p:cNvPr id="40" name="Picture Placeholder 15"/>
          <p:cNvSpPr>
            <a:spLocks noGrp="1"/>
          </p:cNvSpPr>
          <p:nvPr userDrawn="1">
            <p:ph type="pic" sz="quarter" idx="24"/>
          </p:nvPr>
        </p:nvSpPr>
        <p:spPr>
          <a:xfrm>
            <a:off x="4741719" y="1545599"/>
            <a:ext cx="1870364" cy="3157728"/>
          </a:xfrm>
        </p:spPr>
        <p:txBody>
          <a:bodyPr>
            <a:normAutofit/>
          </a:bodyPr>
          <a:lstStyle>
            <a:lvl1pPr marL="0" indent="0">
              <a:buNone/>
              <a:defRPr sz="2000"/>
            </a:lvl1pPr>
          </a:lstStyle>
          <a:p>
            <a:endParaRPr lang="en-US"/>
          </a:p>
        </p:txBody>
      </p:sp>
      <p:sp>
        <p:nvSpPr>
          <p:cNvPr id="44" name="Picture Placeholder 15"/>
          <p:cNvSpPr>
            <a:spLocks noGrp="1"/>
          </p:cNvSpPr>
          <p:nvPr userDrawn="1">
            <p:ph type="pic" sz="quarter" idx="25"/>
          </p:nvPr>
        </p:nvSpPr>
        <p:spPr>
          <a:xfrm>
            <a:off x="6875319" y="1545599"/>
            <a:ext cx="1870364" cy="3157728"/>
          </a:xfrm>
        </p:spPr>
        <p:txBody>
          <a:bodyPr>
            <a:normAutofit/>
          </a:bodyPr>
          <a:lstStyle>
            <a:lvl1pPr marL="0" indent="0">
              <a:buNone/>
              <a:defRPr sz="2000"/>
            </a:lvl1pPr>
          </a:lstStyle>
          <a:p>
            <a:endParaRPr lang="en-US"/>
          </a:p>
        </p:txBody>
      </p:sp>
      <p:sp>
        <p:nvSpPr>
          <p:cNvPr id="71" name="Text Placeholder 25"/>
          <p:cNvSpPr>
            <a:spLocks noGrp="1"/>
          </p:cNvSpPr>
          <p:nvPr userDrawn="1">
            <p:ph type="body" sz="quarter" idx="27" hasCustomPrompt="1"/>
          </p:nvPr>
        </p:nvSpPr>
        <p:spPr>
          <a:xfrm>
            <a:off x="2590800" y="5002031"/>
            <a:ext cx="19050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72" name="Text Placeholder 25"/>
          <p:cNvSpPr>
            <a:spLocks noGrp="1"/>
          </p:cNvSpPr>
          <p:nvPr userDrawn="1">
            <p:ph type="body" sz="quarter" idx="28" hasCustomPrompt="1"/>
          </p:nvPr>
        </p:nvSpPr>
        <p:spPr>
          <a:xfrm>
            <a:off x="2590800" y="5480433"/>
            <a:ext cx="19050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4" name="Text Placeholder 25"/>
          <p:cNvSpPr>
            <a:spLocks noGrp="1"/>
          </p:cNvSpPr>
          <p:nvPr userDrawn="1">
            <p:ph type="body" sz="quarter" idx="30" hasCustomPrompt="1"/>
          </p:nvPr>
        </p:nvSpPr>
        <p:spPr>
          <a:xfrm>
            <a:off x="4724400" y="5002031"/>
            <a:ext cx="19050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75" name="Text Placeholder 25"/>
          <p:cNvSpPr>
            <a:spLocks noGrp="1"/>
          </p:cNvSpPr>
          <p:nvPr userDrawn="1">
            <p:ph type="body" sz="quarter" idx="31" hasCustomPrompt="1"/>
          </p:nvPr>
        </p:nvSpPr>
        <p:spPr>
          <a:xfrm>
            <a:off x="4724400" y="5480433"/>
            <a:ext cx="19050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77" name="Text Placeholder 25"/>
          <p:cNvSpPr>
            <a:spLocks noGrp="1"/>
          </p:cNvSpPr>
          <p:nvPr userDrawn="1">
            <p:ph type="body" sz="quarter" idx="33" hasCustomPrompt="1"/>
          </p:nvPr>
        </p:nvSpPr>
        <p:spPr>
          <a:xfrm>
            <a:off x="6858000" y="5002031"/>
            <a:ext cx="1981200" cy="406400"/>
          </a:xfrm>
        </p:spPr>
        <p:txBody>
          <a:bodyPr>
            <a:noAutofit/>
          </a:bodyPr>
          <a:lstStyle>
            <a:lvl1pPr marL="0" indent="0" algn="ctr">
              <a:buNone/>
              <a:defRPr sz="1800">
                <a:latin typeface="Franklin Gothic Medium Cond" panose="020B0606030402020204" pitchFamily="34" charset="0"/>
              </a:defRPr>
            </a:lvl1pPr>
          </a:lstStyle>
          <a:p>
            <a:pPr lvl="0"/>
            <a:r>
              <a:rPr lang="en-US"/>
              <a:t>CLICK</a:t>
            </a:r>
          </a:p>
        </p:txBody>
      </p:sp>
      <p:sp>
        <p:nvSpPr>
          <p:cNvPr id="78" name="Text Placeholder 25"/>
          <p:cNvSpPr>
            <a:spLocks noGrp="1"/>
          </p:cNvSpPr>
          <p:nvPr userDrawn="1">
            <p:ph type="body" sz="quarter" idx="34" hasCustomPrompt="1"/>
          </p:nvPr>
        </p:nvSpPr>
        <p:spPr>
          <a:xfrm>
            <a:off x="6858000" y="5480433"/>
            <a:ext cx="1981200" cy="406400"/>
          </a:xfrm>
        </p:spPr>
        <p:txBody>
          <a:bodyPr>
            <a:noAutofit/>
          </a:bodyPr>
          <a:lstStyle>
            <a:lvl1pPr marL="0" indent="0" algn="ctr">
              <a:buNone/>
              <a:defRPr sz="1400" b="0">
                <a:solidFill>
                  <a:schemeClr val="bg2">
                    <a:lumMod val="65000"/>
                  </a:schemeClr>
                </a:solidFill>
                <a:latin typeface="Franklin Gothic Medium Cond" panose="020B0606030402020204" pitchFamily="34" charset="0"/>
              </a:defRPr>
            </a:lvl1pPr>
          </a:lstStyle>
          <a:p>
            <a:pPr lvl="0"/>
            <a:r>
              <a:rPr lang="en-US"/>
              <a:t>CLICK</a:t>
            </a:r>
          </a:p>
        </p:txBody>
      </p:sp>
      <p:sp>
        <p:nvSpPr>
          <p:cNvPr id="9" name="Slide Number Placeholder 8"/>
          <p:cNvSpPr>
            <a:spLocks noGrp="1"/>
          </p:cNvSpPr>
          <p:nvPr>
            <p:ph type="sldNum" sz="quarter" idx="43"/>
          </p:nvPr>
        </p:nvSpPr>
        <p:spPr>
          <a:xfrm>
            <a:off x="8125905" y="6356351"/>
            <a:ext cx="560895" cy="365125"/>
          </a:xfrm>
          <a:prstGeom prst="rect">
            <a:avLst/>
          </a:prstGeom>
        </p:spPr>
        <p:txBody>
          <a:bodyPr/>
          <a:lstStyle/>
          <a:p>
            <a:fld id="{277E653D-B3FC-4C9C-BF8A-50E2DC340816}"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852147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tem Detail">
    <p:spTree>
      <p:nvGrpSpPr>
        <p:cNvPr id="1" name=""/>
        <p:cNvGrpSpPr/>
        <p:nvPr/>
      </p:nvGrpSpPr>
      <p:grpSpPr>
        <a:xfrm>
          <a:off x="0" y="0"/>
          <a:ext cx="0" cy="0"/>
          <a:chOff x="0" y="0"/>
          <a:chExt cx="0" cy="0"/>
        </a:xfrm>
      </p:grpSpPr>
      <p:sp>
        <p:nvSpPr>
          <p:cNvPr id="12" name="Rectangle 11"/>
          <p:cNvSpPr/>
          <p:nvPr userDrawn="1"/>
        </p:nvSpPr>
        <p:spPr>
          <a:xfrm>
            <a:off x="533400" y="1396999"/>
            <a:ext cx="3200400" cy="43688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a:p>
        </p:txBody>
      </p:sp>
      <p:sp>
        <p:nvSpPr>
          <p:cNvPr id="6" name="Slide Number Placeholder 5"/>
          <p:cNvSpPr>
            <a:spLocks noGrp="1"/>
          </p:cNvSpPr>
          <p:nvPr userDrawn="1">
            <p:ph type="sldNum" sz="quarter" idx="12"/>
          </p:nvPr>
        </p:nvSpPr>
        <p:spPr>
          <a:xfrm>
            <a:off x="8125905" y="6356351"/>
            <a:ext cx="560895" cy="365125"/>
          </a:xfrm>
          <a:prstGeom prst="rect">
            <a:avLst/>
          </a:prstGeom>
        </p:spPr>
        <p:txBody>
          <a:bodyPr/>
          <a:lstStyle/>
          <a:p>
            <a:fld id="{277E653D-B3FC-4C9C-BF8A-50E2DC340816}" type="slidenum">
              <a:rPr lang="en-US" smtClean="0"/>
              <a:pPr/>
              <a:t>‹#›</a:t>
            </a:fld>
            <a:endParaRPr lang="en-US"/>
          </a:p>
        </p:txBody>
      </p:sp>
      <p:sp>
        <p:nvSpPr>
          <p:cNvPr id="10" name="Picture Placeholder 9"/>
          <p:cNvSpPr>
            <a:spLocks noGrp="1"/>
          </p:cNvSpPr>
          <p:nvPr userDrawn="1">
            <p:ph type="pic" sz="quarter" idx="14"/>
          </p:nvPr>
        </p:nvSpPr>
        <p:spPr>
          <a:xfrm>
            <a:off x="609600" y="1498599"/>
            <a:ext cx="3048000" cy="4165600"/>
          </a:xfrm>
        </p:spPr>
        <p:txBody>
          <a:bodyPr/>
          <a:lstStyle>
            <a:lvl1pPr marL="0" indent="0">
              <a:buNone/>
              <a:defRPr/>
            </a:lvl1pPr>
          </a:lstStyle>
          <a:p>
            <a:endParaRPr lang="en-US"/>
          </a:p>
        </p:txBody>
      </p:sp>
      <p:sp>
        <p:nvSpPr>
          <p:cNvPr id="7" name="Text Placeholder 6"/>
          <p:cNvSpPr>
            <a:spLocks noGrp="1"/>
          </p:cNvSpPr>
          <p:nvPr userDrawn="1">
            <p:ph type="body" sz="quarter" idx="15" hasCustomPrompt="1"/>
          </p:nvPr>
        </p:nvSpPr>
        <p:spPr>
          <a:xfrm>
            <a:off x="4038600" y="1485900"/>
            <a:ext cx="3352800" cy="508000"/>
          </a:xfrm>
        </p:spPr>
        <p:txBody>
          <a:bodyPr>
            <a:noAutofit/>
          </a:bodyPr>
          <a:lstStyle>
            <a:lvl1pPr marL="0" indent="0">
              <a:buNone/>
              <a:defRPr sz="2800">
                <a:latin typeface="Franklin Gothic Medium Cond" panose="020B0606030402020204" pitchFamily="34" charset="0"/>
              </a:defRPr>
            </a:lvl1pPr>
          </a:lstStyle>
          <a:p>
            <a:pPr lvl="0"/>
            <a:r>
              <a:rPr lang="en-US"/>
              <a:t>CLICK </a:t>
            </a:r>
          </a:p>
        </p:txBody>
      </p:sp>
      <p:sp>
        <p:nvSpPr>
          <p:cNvPr id="11" name="Text Placeholder 6"/>
          <p:cNvSpPr>
            <a:spLocks noGrp="1"/>
          </p:cNvSpPr>
          <p:nvPr userDrawn="1">
            <p:ph type="body" sz="quarter" idx="16" hasCustomPrompt="1"/>
          </p:nvPr>
        </p:nvSpPr>
        <p:spPr>
          <a:xfrm>
            <a:off x="4038600" y="2032000"/>
            <a:ext cx="3352800" cy="406400"/>
          </a:xfrm>
        </p:spPr>
        <p:txBody>
          <a:bodyPr>
            <a:noAutofit/>
          </a:bodyPr>
          <a:lstStyle>
            <a:lvl1pPr marL="0" indent="0">
              <a:buNone/>
              <a:defRPr sz="2000">
                <a:solidFill>
                  <a:schemeClr val="bg2">
                    <a:lumMod val="65000"/>
                  </a:schemeClr>
                </a:solidFill>
                <a:latin typeface="Franklin Gothic Medium Cond" panose="020B0606030402020204" pitchFamily="34" charset="0"/>
              </a:defRPr>
            </a:lvl1pPr>
          </a:lstStyle>
          <a:p>
            <a:pPr lvl="0"/>
            <a:r>
              <a:rPr lang="en-US"/>
              <a:t>CLICK </a:t>
            </a:r>
          </a:p>
        </p:txBody>
      </p:sp>
      <p:sp>
        <p:nvSpPr>
          <p:cNvPr id="13" name="Text Placeholder 12"/>
          <p:cNvSpPr>
            <a:spLocks noGrp="1"/>
          </p:cNvSpPr>
          <p:nvPr userDrawn="1">
            <p:ph type="body" sz="quarter" idx="17"/>
          </p:nvPr>
        </p:nvSpPr>
        <p:spPr>
          <a:xfrm>
            <a:off x="4038600" y="2476500"/>
            <a:ext cx="4724400" cy="1320800"/>
          </a:xfrm>
        </p:spPr>
        <p:txBody>
          <a:bodyPr>
            <a:normAutofit/>
          </a:bodyPr>
          <a:lstStyle>
            <a:lvl1pPr marL="0" indent="0">
              <a:buNone/>
              <a:defRPr sz="1400"/>
            </a:lvl1pPr>
          </a:lstStyle>
          <a:p>
            <a:pPr lvl="0"/>
            <a:r>
              <a:rPr lang="en-US"/>
              <a:t>Click to edit Master text</a:t>
            </a:r>
          </a:p>
        </p:txBody>
      </p:sp>
      <p:sp>
        <p:nvSpPr>
          <p:cNvPr id="17" name="Text Placeholder 16"/>
          <p:cNvSpPr>
            <a:spLocks noGrp="1"/>
          </p:cNvSpPr>
          <p:nvPr userDrawn="1">
            <p:ph type="body" sz="quarter" idx="18" hasCustomPrompt="1"/>
          </p:nvPr>
        </p:nvSpPr>
        <p:spPr>
          <a:xfrm>
            <a:off x="4038600" y="4305300"/>
            <a:ext cx="4876800" cy="1524000"/>
          </a:xfrm>
        </p:spPr>
        <p:txBody>
          <a:bodyPr>
            <a:normAutofit/>
          </a:bodyPr>
          <a:lstStyle>
            <a:lvl1pPr marL="342882" indent="-342882">
              <a:buFont typeface="Wingdings" panose="05000000000000000000" pitchFamily="2" charset="2"/>
              <a:buChar char="ü"/>
              <a:defRPr sz="1400">
                <a:solidFill>
                  <a:schemeClr val="bg2">
                    <a:lumMod val="65000"/>
                  </a:schemeClr>
                </a:solidFill>
                <a:latin typeface="Franklin Gothic Medium Cond" panose="020B0606030402020204" pitchFamily="34" charset="0"/>
              </a:defRPr>
            </a:lvl1pPr>
          </a:lstStyle>
          <a:p>
            <a:pPr lvl="0"/>
            <a:r>
              <a:rPr lang="en-US"/>
              <a:t>CLICK TO EDIT MASTER TEXT STYLES</a:t>
            </a:r>
          </a:p>
          <a:p>
            <a:pPr lvl="0"/>
            <a:endParaRPr lang="en-US"/>
          </a:p>
        </p:txBody>
      </p:sp>
      <p:sp>
        <p:nvSpPr>
          <p:cNvPr id="21" name="Text Placeholder 6"/>
          <p:cNvSpPr>
            <a:spLocks noGrp="1"/>
          </p:cNvSpPr>
          <p:nvPr userDrawn="1">
            <p:ph type="body" sz="quarter" idx="19" hasCustomPrompt="1"/>
          </p:nvPr>
        </p:nvSpPr>
        <p:spPr>
          <a:xfrm>
            <a:off x="4038600" y="3797300"/>
            <a:ext cx="3352800" cy="508000"/>
          </a:xfrm>
        </p:spPr>
        <p:txBody>
          <a:bodyPr>
            <a:noAutofit/>
          </a:bodyPr>
          <a:lstStyle>
            <a:lvl1pPr marL="0" indent="0">
              <a:buNone/>
              <a:defRPr sz="2000">
                <a:latin typeface="Franklin Gothic Medium Cond" panose="020B0606030402020204" pitchFamily="34" charset="0"/>
              </a:defRPr>
            </a:lvl1pPr>
          </a:lstStyle>
          <a:p>
            <a:pPr lvl="0"/>
            <a:r>
              <a:rPr lang="en-US"/>
              <a:t>CLICK </a:t>
            </a:r>
          </a:p>
        </p:txBody>
      </p:sp>
      <p:cxnSp>
        <p:nvCxnSpPr>
          <p:cNvPr id="23" name="Straight Connector 22"/>
          <p:cNvCxnSpPr/>
          <p:nvPr userDrawn="1"/>
        </p:nvCxnSpPr>
        <p:spPr>
          <a:xfrm>
            <a:off x="4038600" y="3746500"/>
            <a:ext cx="4876800"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36381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Generic">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5787"/>
            <a:ext cx="8229600" cy="4595464"/>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07785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7488"/>
            <a:ext cx="4038600" cy="4473769"/>
          </a:xfrm>
        </p:spPr>
        <p:txBody>
          <a:bodyPr>
            <a:normAutofit/>
          </a:bodyPr>
          <a:lstStyle>
            <a:lvl1pPr marL="0" indent="0">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4648200" y="1717488"/>
            <a:ext cx="4038600" cy="4473769"/>
          </a:xfrm>
        </p:spPr>
        <p:txBody>
          <a:bodyPr>
            <a:normAutofit/>
          </a:bodyPr>
          <a:lstStyle>
            <a:lvl1pPr marL="0" indent="0">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77E653D-B3FC-4C9C-BF8A-50E2DC340816}"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cxnSp>
        <p:nvCxnSpPr>
          <p:cNvPr id="9" name="Straight Connector 8"/>
          <p:cNvCxnSpPr/>
          <p:nvPr/>
        </p:nvCxnSpPr>
        <p:spPr>
          <a:xfrm>
            <a:off x="457200" y="6273800"/>
            <a:ext cx="82296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0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Object with Intro">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3"/>
          </p:nvPr>
        </p:nvSpPr>
        <p:spPr>
          <a:xfrm>
            <a:off x="457200" y="1397005"/>
            <a:ext cx="8229600" cy="673100"/>
          </a:xfrm>
        </p:spPr>
        <p:txBody>
          <a:bodyPr>
            <a:noAutofit/>
          </a:bodyPr>
          <a:lstStyle>
            <a:lvl1pPr marL="0" indent="0">
              <a:buNone/>
              <a:defRPr sz="2000"/>
            </a:lvl1pPr>
          </a:lstStyle>
          <a:p>
            <a:pPr lvl="0"/>
            <a:r>
              <a:rPr lang="en-US"/>
              <a:t>Click to edit Master text styles</a:t>
            </a:r>
          </a:p>
        </p:txBody>
      </p:sp>
      <p:sp>
        <p:nvSpPr>
          <p:cNvPr id="7" name="Content Placeholder 6"/>
          <p:cNvSpPr>
            <a:spLocks noGrp="1"/>
          </p:cNvSpPr>
          <p:nvPr>
            <p:ph sz="quarter" idx="14"/>
          </p:nvPr>
        </p:nvSpPr>
        <p:spPr>
          <a:xfrm>
            <a:off x="457200" y="2070107"/>
            <a:ext cx="8229600" cy="3975100"/>
          </a:xfrm>
        </p:spPr>
        <p:txBody>
          <a:bodyPr/>
          <a:lstStyle>
            <a:lvl1pPr marL="0" indent="0">
              <a:buNone/>
              <a:defRPr/>
            </a:lvl1pPr>
          </a:lstStyle>
          <a:p>
            <a:pPr lvl="0"/>
            <a:endParaRPr lang="en-US"/>
          </a:p>
        </p:txBody>
      </p:sp>
    </p:spTree>
    <p:extLst>
      <p:ext uri="{BB962C8B-B14F-4D97-AF65-F5344CB8AC3E}">
        <p14:creationId xmlns:p14="http://schemas.microsoft.com/office/powerpoint/2010/main" val="1417003326"/>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Picture with Bullets">
    <p:spTree>
      <p:nvGrpSpPr>
        <p:cNvPr id="1" name=""/>
        <p:cNvGrpSpPr/>
        <p:nvPr/>
      </p:nvGrpSpPr>
      <p:grpSpPr>
        <a:xfrm>
          <a:off x="0" y="0"/>
          <a:ext cx="0" cy="0"/>
          <a:chOff x="0" y="0"/>
          <a:chExt cx="0" cy="0"/>
        </a:xfrm>
      </p:grpSpPr>
      <p:sp>
        <p:nvSpPr>
          <p:cNvPr id="7" name="Rectangle 6"/>
          <p:cNvSpPr/>
          <p:nvPr userDrawn="1"/>
        </p:nvSpPr>
        <p:spPr>
          <a:xfrm>
            <a:off x="381000" y="1600200"/>
            <a:ext cx="3810000" cy="44704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 Placeholder 10"/>
          <p:cNvSpPr>
            <a:spLocks noGrp="1"/>
          </p:cNvSpPr>
          <p:nvPr userDrawn="1">
            <p:ph type="body" sz="quarter" idx="14"/>
          </p:nvPr>
        </p:nvSpPr>
        <p:spPr>
          <a:xfrm>
            <a:off x="4343400" y="1600200"/>
            <a:ext cx="4343400" cy="4470400"/>
          </a:xfrm>
        </p:spPr>
        <p:txBody>
          <a:bodyPr>
            <a:normAutofit/>
          </a:bodyPr>
          <a:lstStyle>
            <a:lvl1pPr marL="285737" indent="-285737">
              <a:buFont typeface="Wingdings" panose="05000000000000000000" pitchFamily="2" charset="2"/>
              <a:buChar char="§"/>
              <a:defRPr sz="2000"/>
            </a:lvl1pPr>
          </a:lstStyle>
          <a:p>
            <a:pPr lvl="0"/>
            <a:r>
              <a:rPr lang="en-US"/>
              <a:t>Click to edit Master text styles</a:t>
            </a:r>
          </a:p>
        </p:txBody>
      </p:sp>
      <p:sp>
        <p:nvSpPr>
          <p:cNvPr id="13" name="Picture Placeholder 12"/>
          <p:cNvSpPr>
            <a:spLocks noGrp="1"/>
          </p:cNvSpPr>
          <p:nvPr userDrawn="1">
            <p:ph type="pic" sz="quarter" idx="15"/>
          </p:nvPr>
        </p:nvSpPr>
        <p:spPr>
          <a:xfrm>
            <a:off x="457200" y="1701800"/>
            <a:ext cx="3657600" cy="4267200"/>
          </a:xfrm>
        </p:spPr>
        <p:txBody>
          <a:bodyPr/>
          <a:lstStyle>
            <a:lvl1pPr marL="0" indent="0">
              <a:buNone/>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02940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Object with Intro and Bullets">
    <p:spTree>
      <p:nvGrpSpPr>
        <p:cNvPr id="1" name=""/>
        <p:cNvGrpSpPr/>
        <p:nvPr/>
      </p:nvGrpSpPr>
      <p:grpSpPr>
        <a:xfrm>
          <a:off x="0" y="0"/>
          <a:ext cx="0" cy="0"/>
          <a:chOff x="0" y="0"/>
          <a:chExt cx="0" cy="0"/>
        </a:xfrm>
      </p:grpSpPr>
      <p:sp>
        <p:nvSpPr>
          <p:cNvPr id="11" name="Text Placeholder 10"/>
          <p:cNvSpPr>
            <a:spLocks noGrp="1"/>
          </p:cNvSpPr>
          <p:nvPr userDrawn="1">
            <p:ph type="body" sz="quarter" idx="14"/>
          </p:nvPr>
        </p:nvSpPr>
        <p:spPr>
          <a:xfrm>
            <a:off x="4343400" y="2154866"/>
            <a:ext cx="4343400" cy="3915735"/>
          </a:xfrm>
        </p:spPr>
        <p:txBody>
          <a:bodyPr>
            <a:normAutofit/>
          </a:bodyPr>
          <a:lstStyle>
            <a:lvl1pPr marL="285737" indent="-285737">
              <a:buFont typeface="Wingdings" panose="05000000000000000000" pitchFamily="2" charset="2"/>
              <a:buChar char="§"/>
              <a:defRPr sz="2000"/>
            </a:lvl1pPr>
          </a:lstStyle>
          <a:p>
            <a:pPr lvl="0"/>
            <a:r>
              <a:rPr lang="en-US"/>
              <a:t>Click to edit Master text styles</a:t>
            </a:r>
          </a:p>
        </p:txBody>
      </p:sp>
      <p:sp>
        <p:nvSpPr>
          <p:cNvPr id="10" name="Title 9"/>
          <p:cNvSpPr>
            <a:spLocks noGrp="1"/>
          </p:cNvSpPr>
          <p:nvPr>
            <p:ph type="title"/>
          </p:nvPr>
        </p:nvSpPr>
        <p:spPr/>
        <p:txBody>
          <a:bodyPr/>
          <a:lstStyle/>
          <a:p>
            <a:r>
              <a:rPr lang="en-US"/>
              <a:t>Click to edit Master title style</a:t>
            </a:r>
          </a:p>
        </p:txBody>
      </p:sp>
      <p:sp>
        <p:nvSpPr>
          <p:cNvPr id="3" name="Content Placeholder 2"/>
          <p:cNvSpPr>
            <a:spLocks noGrp="1"/>
          </p:cNvSpPr>
          <p:nvPr>
            <p:ph sz="quarter" idx="17"/>
          </p:nvPr>
        </p:nvSpPr>
        <p:spPr>
          <a:xfrm>
            <a:off x="457200" y="2154774"/>
            <a:ext cx="3733800" cy="3915833"/>
          </a:xfrm>
        </p:spPr>
        <p:txBody>
          <a:bodyPr/>
          <a:lstStyle>
            <a:lvl1pPr marL="0" indent="0">
              <a:buNone/>
              <a:defRPr/>
            </a:lvl1pPr>
          </a:lstStyle>
          <a:p>
            <a:pPr lvl="0"/>
            <a:endParaRPr lang="en-US"/>
          </a:p>
        </p:txBody>
      </p:sp>
      <p:sp>
        <p:nvSpPr>
          <p:cNvPr id="12" name="Text Placeholder 3"/>
          <p:cNvSpPr>
            <a:spLocks noGrp="1"/>
          </p:cNvSpPr>
          <p:nvPr>
            <p:ph type="body" sz="quarter" idx="13"/>
          </p:nvPr>
        </p:nvSpPr>
        <p:spPr>
          <a:xfrm>
            <a:off x="457200" y="1397005"/>
            <a:ext cx="8229600" cy="673100"/>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9023846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Picture with Paragraphs">
    <p:spTree>
      <p:nvGrpSpPr>
        <p:cNvPr id="1" name=""/>
        <p:cNvGrpSpPr/>
        <p:nvPr/>
      </p:nvGrpSpPr>
      <p:grpSpPr>
        <a:xfrm>
          <a:off x="0" y="0"/>
          <a:ext cx="0" cy="0"/>
          <a:chOff x="0" y="0"/>
          <a:chExt cx="0" cy="0"/>
        </a:xfrm>
      </p:grpSpPr>
      <p:sp>
        <p:nvSpPr>
          <p:cNvPr id="7" name="Rectangle 6"/>
          <p:cNvSpPr/>
          <p:nvPr userDrawn="1"/>
        </p:nvSpPr>
        <p:spPr>
          <a:xfrm>
            <a:off x="381000" y="1600200"/>
            <a:ext cx="3810000" cy="44704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 Placeholder 10"/>
          <p:cNvSpPr>
            <a:spLocks noGrp="1"/>
          </p:cNvSpPr>
          <p:nvPr userDrawn="1">
            <p:ph type="body" sz="quarter" idx="14"/>
          </p:nvPr>
        </p:nvSpPr>
        <p:spPr>
          <a:xfrm>
            <a:off x="4343400" y="1600200"/>
            <a:ext cx="4343400" cy="4470400"/>
          </a:xfrm>
        </p:spPr>
        <p:txBody>
          <a:bodyPr>
            <a:normAutofit/>
          </a:bodyPr>
          <a:lstStyle>
            <a:lvl1pPr marL="0" indent="0">
              <a:buNone/>
              <a:defRPr sz="1400"/>
            </a:lvl1pPr>
          </a:lstStyle>
          <a:p>
            <a:pPr lvl="0"/>
            <a:r>
              <a:rPr lang="en-US"/>
              <a:t>Click to edit Master text styles</a:t>
            </a:r>
          </a:p>
        </p:txBody>
      </p:sp>
      <p:sp>
        <p:nvSpPr>
          <p:cNvPr id="13" name="Picture Placeholder 12"/>
          <p:cNvSpPr>
            <a:spLocks noGrp="1"/>
          </p:cNvSpPr>
          <p:nvPr userDrawn="1">
            <p:ph type="pic" sz="quarter" idx="15"/>
          </p:nvPr>
        </p:nvSpPr>
        <p:spPr>
          <a:xfrm>
            <a:off x="457200" y="1701800"/>
            <a:ext cx="3657600" cy="4267200"/>
          </a:xfrm>
        </p:spPr>
        <p:txBody>
          <a:bodyPr/>
          <a:lstStyle>
            <a:lvl1pPr marL="0" indent="0">
              <a:buNone/>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89422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Screen Shot with Annotations">
    <p:spTree>
      <p:nvGrpSpPr>
        <p:cNvPr id="1" name=""/>
        <p:cNvGrpSpPr/>
        <p:nvPr/>
      </p:nvGrpSpPr>
      <p:grpSpPr>
        <a:xfrm>
          <a:off x="0" y="0"/>
          <a:ext cx="0" cy="0"/>
          <a:chOff x="0" y="0"/>
          <a:chExt cx="0" cy="0"/>
        </a:xfrm>
      </p:grpSpPr>
      <p:sp>
        <p:nvSpPr>
          <p:cNvPr id="7" name="Rectangle 6"/>
          <p:cNvSpPr/>
          <p:nvPr userDrawn="1"/>
        </p:nvSpPr>
        <p:spPr>
          <a:xfrm>
            <a:off x="381000" y="1600200"/>
            <a:ext cx="3810000" cy="4470400"/>
          </a:xfrm>
          <a:prstGeom prst="rect">
            <a:avLst/>
          </a:prstGeom>
          <a:solidFill>
            <a:schemeClr val="bg1"/>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8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Picture Placeholder 12"/>
          <p:cNvSpPr>
            <a:spLocks noGrp="1"/>
          </p:cNvSpPr>
          <p:nvPr userDrawn="1">
            <p:ph type="pic" sz="quarter" idx="15"/>
          </p:nvPr>
        </p:nvSpPr>
        <p:spPr>
          <a:xfrm>
            <a:off x="457200" y="1701800"/>
            <a:ext cx="3657600" cy="4267200"/>
          </a:xfrm>
        </p:spPr>
        <p:txBody>
          <a:bodyPr/>
          <a:lstStyle>
            <a:lvl1pPr marL="0" indent="0">
              <a:buNone/>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54671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hree Objects">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latin typeface="+mj-lt"/>
              </a:defRPr>
            </a:lvl1pPr>
          </a:lstStyle>
          <a:p>
            <a:r>
              <a:rPr lang="en-US"/>
              <a:t>Click to edit Master title style</a:t>
            </a:r>
          </a:p>
        </p:txBody>
      </p:sp>
      <p:sp>
        <p:nvSpPr>
          <p:cNvPr id="4" name="Text Placeholder 3"/>
          <p:cNvSpPr>
            <a:spLocks noGrp="1"/>
          </p:cNvSpPr>
          <p:nvPr>
            <p:ph type="body" sz="quarter" idx="13"/>
          </p:nvPr>
        </p:nvSpPr>
        <p:spPr>
          <a:xfrm>
            <a:off x="457200" y="1397005"/>
            <a:ext cx="8229600" cy="673100"/>
          </a:xfrm>
        </p:spPr>
        <p:txBody>
          <a:bodyPr>
            <a:noAutofit/>
          </a:bodyPr>
          <a:lstStyle>
            <a:lvl1pPr marL="0" indent="0">
              <a:buNone/>
              <a:defRPr sz="2000">
                <a:latin typeface="+mj-lt"/>
              </a:defRPr>
            </a:lvl1pPr>
          </a:lstStyle>
          <a:p>
            <a:pPr lvl="0"/>
            <a:r>
              <a:rPr lang="en-US"/>
              <a:t>Click to edit Master text styles</a:t>
            </a:r>
          </a:p>
        </p:txBody>
      </p:sp>
      <p:sp>
        <p:nvSpPr>
          <p:cNvPr id="7" name="Content Placeholder 6"/>
          <p:cNvSpPr>
            <a:spLocks noGrp="1"/>
          </p:cNvSpPr>
          <p:nvPr>
            <p:ph sz="quarter" idx="14"/>
          </p:nvPr>
        </p:nvSpPr>
        <p:spPr>
          <a:xfrm>
            <a:off x="457203" y="2070101"/>
            <a:ext cx="2628900" cy="2641600"/>
          </a:xfrm>
        </p:spPr>
        <p:txBody>
          <a:bodyPr/>
          <a:lstStyle>
            <a:lvl1pPr marL="0" indent="0">
              <a:buNone/>
              <a:defRPr>
                <a:latin typeface="+mj-lt"/>
              </a:defRPr>
            </a:lvl1pPr>
          </a:lstStyle>
          <a:p>
            <a:pPr lvl="0"/>
            <a:endParaRPr lang="en-US"/>
          </a:p>
        </p:txBody>
      </p:sp>
      <p:sp>
        <p:nvSpPr>
          <p:cNvPr id="3" name="Text Placeholder 2"/>
          <p:cNvSpPr>
            <a:spLocks noGrp="1"/>
          </p:cNvSpPr>
          <p:nvPr>
            <p:ph type="body" sz="quarter" idx="15"/>
          </p:nvPr>
        </p:nvSpPr>
        <p:spPr>
          <a:xfrm>
            <a:off x="457203" y="4711707"/>
            <a:ext cx="2628900" cy="495300"/>
          </a:xfrm>
        </p:spPr>
        <p:txBody>
          <a:bodyPr lIns="0" tIns="0" rIns="0" bIns="0">
            <a:noAutofit/>
          </a:bodyPr>
          <a:lstStyle>
            <a:lvl1pPr marL="0" indent="0">
              <a:buNone/>
              <a:defRPr sz="1600">
                <a:solidFill>
                  <a:schemeClr val="accent5">
                    <a:lumMod val="75000"/>
                  </a:schemeClr>
                </a:solidFill>
                <a:latin typeface="Bebas Neue"/>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Click to edit Master text styles</a:t>
            </a:r>
          </a:p>
        </p:txBody>
      </p:sp>
      <p:sp>
        <p:nvSpPr>
          <p:cNvPr id="10" name="Text Placeholder 2"/>
          <p:cNvSpPr>
            <a:spLocks noGrp="1"/>
          </p:cNvSpPr>
          <p:nvPr>
            <p:ph type="body" sz="quarter" idx="16"/>
          </p:nvPr>
        </p:nvSpPr>
        <p:spPr>
          <a:xfrm>
            <a:off x="457203" y="5118107"/>
            <a:ext cx="2628900" cy="1073151"/>
          </a:xfrm>
        </p:spPr>
        <p:txBody>
          <a:bodyPr lIns="0" tIns="0" rIns="0" bIns="0">
            <a:noAutofit/>
          </a:bodyPr>
          <a:lstStyle>
            <a:lvl1pPr marL="0" indent="0">
              <a:buNone/>
              <a:defRPr sz="1400">
                <a:latin typeface="+mj-lt"/>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Click to edit Master text styles</a:t>
            </a:r>
          </a:p>
        </p:txBody>
      </p:sp>
      <p:sp>
        <p:nvSpPr>
          <p:cNvPr id="11" name="Content Placeholder 6"/>
          <p:cNvSpPr>
            <a:spLocks noGrp="1"/>
          </p:cNvSpPr>
          <p:nvPr>
            <p:ph sz="quarter" idx="17"/>
          </p:nvPr>
        </p:nvSpPr>
        <p:spPr>
          <a:xfrm>
            <a:off x="3257551" y="2070100"/>
            <a:ext cx="2628900" cy="2641600"/>
          </a:xfrm>
        </p:spPr>
        <p:txBody>
          <a:bodyPr/>
          <a:lstStyle>
            <a:lvl1pPr marL="0" indent="0">
              <a:buNone/>
              <a:defRPr>
                <a:latin typeface="+mj-lt"/>
              </a:defRPr>
            </a:lvl1pPr>
          </a:lstStyle>
          <a:p>
            <a:pPr lvl="0"/>
            <a:endParaRPr lang="en-US"/>
          </a:p>
        </p:txBody>
      </p:sp>
      <p:sp>
        <p:nvSpPr>
          <p:cNvPr id="12" name="Text Placeholder 2"/>
          <p:cNvSpPr>
            <a:spLocks noGrp="1"/>
          </p:cNvSpPr>
          <p:nvPr>
            <p:ph type="body" sz="quarter" idx="18"/>
          </p:nvPr>
        </p:nvSpPr>
        <p:spPr>
          <a:xfrm>
            <a:off x="3257551" y="4711706"/>
            <a:ext cx="2628900" cy="495300"/>
          </a:xfrm>
        </p:spPr>
        <p:txBody>
          <a:bodyPr lIns="0" tIns="0" rIns="0" bIns="0">
            <a:noAutofit/>
          </a:bodyPr>
          <a:lstStyle>
            <a:lvl1pPr marL="0" indent="0">
              <a:buNone/>
              <a:defRPr sz="1600">
                <a:solidFill>
                  <a:schemeClr val="accent4">
                    <a:lumMod val="75000"/>
                  </a:schemeClr>
                </a:solidFill>
                <a:latin typeface="Bebas Neue"/>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Click to edit Master text styles</a:t>
            </a:r>
          </a:p>
        </p:txBody>
      </p:sp>
      <p:sp>
        <p:nvSpPr>
          <p:cNvPr id="13" name="Text Placeholder 2"/>
          <p:cNvSpPr>
            <a:spLocks noGrp="1"/>
          </p:cNvSpPr>
          <p:nvPr>
            <p:ph type="body" sz="quarter" idx="19"/>
          </p:nvPr>
        </p:nvSpPr>
        <p:spPr>
          <a:xfrm>
            <a:off x="3257551" y="5118106"/>
            <a:ext cx="2628900" cy="1073151"/>
          </a:xfrm>
        </p:spPr>
        <p:txBody>
          <a:bodyPr lIns="0" tIns="0" rIns="0" bIns="0">
            <a:noAutofit/>
          </a:bodyPr>
          <a:lstStyle>
            <a:lvl1pPr marL="0" indent="0">
              <a:buNone/>
              <a:defRPr sz="1400">
                <a:latin typeface="+mj-lt"/>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Click to edit Master text styles</a:t>
            </a:r>
          </a:p>
        </p:txBody>
      </p:sp>
      <p:sp>
        <p:nvSpPr>
          <p:cNvPr id="14" name="Content Placeholder 6"/>
          <p:cNvSpPr>
            <a:spLocks noGrp="1"/>
          </p:cNvSpPr>
          <p:nvPr>
            <p:ph sz="quarter" idx="20"/>
          </p:nvPr>
        </p:nvSpPr>
        <p:spPr>
          <a:xfrm>
            <a:off x="6057903" y="2070100"/>
            <a:ext cx="2628900" cy="2641600"/>
          </a:xfrm>
        </p:spPr>
        <p:txBody>
          <a:bodyPr/>
          <a:lstStyle>
            <a:lvl1pPr marL="0" indent="0">
              <a:buNone/>
              <a:defRPr>
                <a:latin typeface="+mj-lt"/>
              </a:defRPr>
            </a:lvl1pPr>
          </a:lstStyle>
          <a:p>
            <a:pPr lvl="0"/>
            <a:endParaRPr lang="en-US"/>
          </a:p>
        </p:txBody>
      </p:sp>
      <p:sp>
        <p:nvSpPr>
          <p:cNvPr id="15" name="Text Placeholder 2"/>
          <p:cNvSpPr>
            <a:spLocks noGrp="1"/>
          </p:cNvSpPr>
          <p:nvPr>
            <p:ph type="body" sz="quarter" idx="21"/>
          </p:nvPr>
        </p:nvSpPr>
        <p:spPr>
          <a:xfrm>
            <a:off x="6057903" y="4711706"/>
            <a:ext cx="2628900" cy="495300"/>
          </a:xfrm>
        </p:spPr>
        <p:txBody>
          <a:bodyPr lIns="0" tIns="0" rIns="0" bIns="0">
            <a:noAutofit/>
          </a:bodyPr>
          <a:lstStyle>
            <a:lvl1pPr marL="0" indent="0">
              <a:buNone/>
              <a:defRPr sz="1600">
                <a:solidFill>
                  <a:schemeClr val="accent2">
                    <a:lumMod val="75000"/>
                  </a:schemeClr>
                </a:solidFill>
                <a:latin typeface="Bebas Neue"/>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Click to edit Master text styles</a:t>
            </a:r>
          </a:p>
        </p:txBody>
      </p:sp>
      <p:sp>
        <p:nvSpPr>
          <p:cNvPr id="16" name="Text Placeholder 2"/>
          <p:cNvSpPr>
            <a:spLocks noGrp="1"/>
          </p:cNvSpPr>
          <p:nvPr>
            <p:ph type="body" sz="quarter" idx="22"/>
          </p:nvPr>
        </p:nvSpPr>
        <p:spPr>
          <a:xfrm>
            <a:off x="6057903" y="5118106"/>
            <a:ext cx="2628900" cy="1073151"/>
          </a:xfrm>
        </p:spPr>
        <p:txBody>
          <a:bodyPr lIns="0" tIns="0" rIns="0" bIns="0">
            <a:noAutofit/>
          </a:bodyPr>
          <a:lstStyle>
            <a:lvl1pPr marL="0" indent="0">
              <a:buNone/>
              <a:defRPr sz="1400">
                <a:latin typeface="+mj-lt"/>
              </a:defRPr>
            </a:lvl1pPr>
            <a:lvl2pPr marL="457178" indent="0">
              <a:buNone/>
              <a:defRPr sz="1800"/>
            </a:lvl2pPr>
            <a:lvl3pPr marL="914354" indent="0">
              <a:buNone/>
              <a:defRPr sz="1600"/>
            </a:lvl3pPr>
            <a:lvl4pPr marL="1371532" indent="0">
              <a:buNone/>
              <a:defRPr sz="1400"/>
            </a:lvl4pPr>
            <a:lvl5pPr marL="1828709" indent="0">
              <a:buNone/>
              <a:defRPr sz="1400"/>
            </a:lvl5pPr>
          </a:lstStyle>
          <a:p>
            <a:pPr lvl="0"/>
            <a:r>
              <a:rPr lang="en-US"/>
              <a:t>Click to edit Master text styles</a:t>
            </a:r>
          </a:p>
        </p:txBody>
      </p:sp>
    </p:spTree>
    <p:extLst>
      <p:ext uri="{BB962C8B-B14F-4D97-AF65-F5344CB8AC3E}">
        <p14:creationId xmlns:p14="http://schemas.microsoft.com/office/powerpoint/2010/main" val="314365081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58176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7488"/>
            <a:ext cx="4038600" cy="4473769"/>
          </a:xfrm>
        </p:spPr>
        <p:txBody>
          <a:bodyPr>
            <a:normAutofit/>
          </a:bodyPr>
          <a:lstStyle>
            <a:lvl1pPr marL="0" indent="0">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648200" y="1717488"/>
            <a:ext cx="4038600" cy="4473769"/>
          </a:xfrm>
        </p:spPr>
        <p:txBody>
          <a:bodyPr>
            <a:normAutofit/>
          </a:bodyPr>
          <a:lstStyle>
            <a:lvl1pPr marL="0" indent="0">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49993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535113"/>
            <a:ext cx="4040188" cy="639763"/>
          </a:xfrm>
        </p:spPr>
        <p:txBody>
          <a:bodyPr anchor="b">
            <a:normAutofit/>
          </a:bodyPr>
          <a:lstStyle>
            <a:lvl1pPr marL="0" indent="0">
              <a:buNone/>
              <a:defRPr sz="2000" b="0">
                <a:latin typeface="Bebas Neue"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4016376"/>
          </a:xfrm>
        </p:spPr>
        <p:txBody>
          <a:bodyPr/>
          <a:lstStyle>
            <a:lvl1pPr>
              <a:defRPr sz="2400">
                <a:latin typeface="+mj-lt"/>
              </a:defRPr>
            </a:lvl1pPr>
            <a:lvl2pPr>
              <a:defRPr sz="2000">
                <a:latin typeface="+mj-lt"/>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30" y="1535113"/>
            <a:ext cx="4041775" cy="639763"/>
          </a:xfrm>
        </p:spPr>
        <p:txBody>
          <a:bodyPr anchor="b">
            <a:normAutofit/>
          </a:bodyPr>
          <a:lstStyle>
            <a:lvl1pPr marL="0" indent="0">
              <a:buNone/>
              <a:defRPr sz="2000" b="0">
                <a:latin typeface="Bebas Neue"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4016376"/>
          </a:xfrm>
        </p:spPr>
        <p:txBody>
          <a:bodyPr/>
          <a:lstStyle>
            <a:lvl1pPr>
              <a:defRPr sz="2400">
                <a:latin typeface="+mj-lt"/>
              </a:defRPr>
            </a:lvl1pPr>
            <a:lvl2pPr>
              <a:defRPr sz="2000">
                <a:latin typeface="+mj-lt"/>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Title 10"/>
          <p:cNvSpPr>
            <a:spLocks noGrp="1"/>
          </p:cNvSpPr>
          <p:nvPr>
            <p:ph type="title"/>
          </p:nvPr>
        </p:nvSpPr>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42697486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Below">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3124200"/>
          </a:xfrm>
        </p:spPr>
        <p:txBody>
          <a:bodyPr anchor="ctr" anchorCtr="0"/>
          <a:lstStyle>
            <a:lvl1pPr marL="0" indent="0" algn="ctr">
              <a:buNone/>
              <a:defRPr/>
            </a:lvl1pPr>
          </a:lstStyle>
          <a:p>
            <a:endParaRPr lang="en-US"/>
          </a:p>
        </p:txBody>
      </p:sp>
      <p:sp>
        <p:nvSpPr>
          <p:cNvPr id="8" name="Rectangle 7"/>
          <p:cNvSpPr/>
          <p:nvPr userDrawn="1"/>
        </p:nvSpPr>
        <p:spPr>
          <a:xfrm>
            <a:off x="0" y="3124200"/>
            <a:ext cx="9144000"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5"/>
              </a:solidFill>
            </a:endParaRPr>
          </a:p>
        </p:txBody>
      </p:sp>
      <p:sp>
        <p:nvSpPr>
          <p:cNvPr id="9" name="Isosceles Triangle 8"/>
          <p:cNvSpPr/>
          <p:nvPr userDrawn="1"/>
        </p:nvSpPr>
        <p:spPr>
          <a:xfrm rot="10800000">
            <a:off x="838204" y="3200399"/>
            <a:ext cx="304801" cy="2286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5"/>
              </a:solidFill>
            </a:endParaRPr>
          </a:p>
        </p:txBody>
      </p:sp>
      <p:sp>
        <p:nvSpPr>
          <p:cNvPr id="6" name="Text Placeholder 5"/>
          <p:cNvSpPr>
            <a:spLocks noGrp="1"/>
          </p:cNvSpPr>
          <p:nvPr>
            <p:ph type="body" sz="quarter" idx="14"/>
          </p:nvPr>
        </p:nvSpPr>
        <p:spPr>
          <a:xfrm>
            <a:off x="381000" y="4127499"/>
            <a:ext cx="8382000" cy="2063752"/>
          </a:xfrm>
        </p:spPr>
        <p:txBody>
          <a:bodyPr numCol="2" spcCol="457200">
            <a:normAutofit/>
          </a:bodyPr>
          <a:lstStyle>
            <a:lvl1pPr marL="0" indent="0">
              <a:buNone/>
              <a:defRPr sz="1600"/>
            </a:lvl1pPr>
          </a:lstStyle>
          <a:p>
            <a:pPr lvl="0"/>
            <a:r>
              <a:rPr lang="en-US"/>
              <a:t>Click to edit Master text styles</a:t>
            </a:r>
          </a:p>
        </p:txBody>
      </p:sp>
      <p:sp>
        <p:nvSpPr>
          <p:cNvPr id="11" name="Text Placeholder 10"/>
          <p:cNvSpPr>
            <a:spLocks noGrp="1"/>
          </p:cNvSpPr>
          <p:nvPr>
            <p:ph type="body" sz="quarter" idx="15" hasCustomPrompt="1"/>
          </p:nvPr>
        </p:nvSpPr>
        <p:spPr>
          <a:xfrm>
            <a:off x="381003" y="3594100"/>
            <a:ext cx="4970228" cy="533400"/>
          </a:xfrm>
        </p:spPr>
        <p:txBody>
          <a:bodyPr>
            <a:noAutofit/>
          </a:bodyPr>
          <a:lstStyle>
            <a:lvl1pPr marL="0" indent="0">
              <a:buNone/>
              <a:defRPr sz="2400">
                <a:latin typeface="Franklin Gothic Medium Cond" panose="020B0606030402020204" pitchFamily="34" charset="0"/>
              </a:defRPr>
            </a:lvl1pPr>
          </a:lstStyle>
          <a:p>
            <a:pPr lvl="0"/>
            <a:r>
              <a:rPr lang="en-US"/>
              <a:t>CLICK TO EDIT</a:t>
            </a:r>
          </a:p>
        </p:txBody>
      </p:sp>
      <p:pic>
        <p:nvPicPr>
          <p:cNvPr id="13" name="Picture 12">
            <a:extLst>
              <a:ext uri="{FF2B5EF4-FFF2-40B4-BE49-F238E27FC236}">
                <a16:creationId xmlns:a16="http://schemas.microsoft.com/office/drawing/2014/main" id="{0C93D223-A84D-450E-9314-A9AE48217D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0" y="6306050"/>
            <a:ext cx="1032933" cy="555653"/>
          </a:xfrm>
          <a:prstGeom prst="rect">
            <a:avLst/>
          </a:prstGeom>
        </p:spPr>
      </p:pic>
      <p:sp>
        <p:nvSpPr>
          <p:cNvPr id="10" name="TextBox 9">
            <a:extLst>
              <a:ext uri="{FF2B5EF4-FFF2-40B4-BE49-F238E27FC236}">
                <a16:creationId xmlns:a16="http://schemas.microsoft.com/office/drawing/2014/main" id="{4D435F13-0A7A-427E-B794-AF3114A16667}"/>
              </a:ext>
            </a:extLst>
          </p:cNvPr>
          <p:cNvSpPr txBox="1"/>
          <p:nvPr userDrawn="1"/>
        </p:nvSpPr>
        <p:spPr>
          <a:xfrm>
            <a:off x="1772240" y="6385024"/>
            <a:ext cx="5910606" cy="246221"/>
          </a:xfrm>
          <a:prstGeom prst="rect">
            <a:avLst/>
          </a:prstGeom>
          <a:noFill/>
        </p:spPr>
        <p:txBody>
          <a:bodyPr wrap="square" rtlCol="0">
            <a:spAutoFit/>
          </a:bodyPr>
          <a:lstStyle/>
          <a:p>
            <a:pPr algn="ctr"/>
            <a:r>
              <a:rPr lang="en-US" sz="1000"/>
              <a:t>Private &amp; Confidential, not for distribution</a:t>
            </a:r>
            <a:endParaRPr lang="en-US" sz="1000" b="1"/>
          </a:p>
        </p:txBody>
      </p:sp>
    </p:spTree>
    <p:extLst>
      <p:ext uri="{BB962C8B-B14F-4D97-AF65-F5344CB8AC3E}">
        <p14:creationId xmlns:p14="http://schemas.microsoft.com/office/powerpoint/2010/main" val="95072053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slideLayout" Target="../slideLayouts/slideLayout105.xml"/><Relationship Id="rId47" Type="http://schemas.openxmlformats.org/officeDocument/2006/relationships/slideLayout" Target="../slideLayouts/slideLayout110.xml"/><Relationship Id="rId50" Type="http://schemas.openxmlformats.org/officeDocument/2006/relationships/theme" Target="../theme/theme2.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9" Type="http://schemas.openxmlformats.org/officeDocument/2006/relationships/slideLayout" Target="../slideLayouts/slideLayout92.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45" Type="http://schemas.openxmlformats.org/officeDocument/2006/relationships/slideLayout" Target="../slideLayouts/slideLayout108.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49" Type="http://schemas.openxmlformats.org/officeDocument/2006/relationships/slideLayout" Target="../slideLayouts/slideLayout112.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4" Type="http://schemas.openxmlformats.org/officeDocument/2006/relationships/slideLayout" Target="../slideLayouts/slideLayout107.xml"/><Relationship Id="rId52" Type="http://schemas.openxmlformats.org/officeDocument/2006/relationships/image" Target="../media/image7.pn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48" Type="http://schemas.openxmlformats.org/officeDocument/2006/relationships/slideLayout" Target="../slideLayouts/slideLayout111.xml"/><Relationship Id="rId8" Type="http://schemas.openxmlformats.org/officeDocument/2006/relationships/slideLayout" Target="../slideLayouts/slideLayout71.xml"/><Relationship Id="rId51" Type="http://schemas.openxmlformats.org/officeDocument/2006/relationships/image" Target="../media/image6.png"/><Relationship Id="rId3" Type="http://schemas.openxmlformats.org/officeDocument/2006/relationships/slideLayout" Target="../slideLayouts/slideLayout66.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46" Type="http://schemas.openxmlformats.org/officeDocument/2006/relationships/slideLayout" Target="../slideLayouts/slideLayout109.xml"/><Relationship Id="rId20" Type="http://schemas.openxmlformats.org/officeDocument/2006/relationships/slideLayout" Target="../slideLayouts/slideLayout83.xml"/><Relationship Id="rId41" Type="http://schemas.openxmlformats.org/officeDocument/2006/relationships/slideLayout" Target="../slideLayouts/slideLayout104.xml"/><Relationship Id="rId1" Type="http://schemas.openxmlformats.org/officeDocument/2006/relationships/slideLayout" Target="../slideLayouts/slideLayout64.xml"/><Relationship Id="rId6"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113.xml"/><Relationship Id="rId5" Type="http://schemas.openxmlformats.org/officeDocument/2006/relationships/image" Target="../media/image11.emf"/><Relationship Id="rId4"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79400"/>
            <a:ext cx="9144000" cy="10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482600"/>
            <a:ext cx="8305800" cy="812800"/>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8125905" y="6356351"/>
            <a:ext cx="560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653D-B3FC-4C9C-BF8A-50E2DC340816}" type="slidenum">
              <a:rPr lang="en-US" smtClean="0"/>
              <a:pPr/>
              <a:t>‹#›</a:t>
            </a:fld>
            <a:endParaRPr lang="en-US"/>
          </a:p>
        </p:txBody>
      </p:sp>
      <p:cxnSp>
        <p:nvCxnSpPr>
          <p:cNvPr id="8" name="Straight Connector 7"/>
          <p:cNvCxnSpPr/>
          <p:nvPr/>
        </p:nvCxnSpPr>
        <p:spPr>
          <a:xfrm>
            <a:off x="419100" y="1295400"/>
            <a:ext cx="83058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4EA59AA-6224-4349-9086-EFC1FF445A46}"/>
              </a:ext>
            </a:extLst>
          </p:cNvPr>
          <p:cNvSpPr txBox="1"/>
          <p:nvPr/>
        </p:nvSpPr>
        <p:spPr>
          <a:xfrm>
            <a:off x="1772240" y="6385024"/>
            <a:ext cx="5910606" cy="246221"/>
          </a:xfrm>
          <a:prstGeom prst="rect">
            <a:avLst/>
          </a:prstGeom>
          <a:noFill/>
        </p:spPr>
        <p:txBody>
          <a:bodyPr wrap="square" rtlCol="0">
            <a:spAutoFit/>
          </a:bodyPr>
          <a:lstStyle/>
          <a:p>
            <a:pPr algn="ctr"/>
            <a:r>
              <a:rPr lang="en-US" sz="1000"/>
              <a:t>Private &amp; Confidential, not for distribution | www.gtmr.org</a:t>
            </a:r>
            <a:endParaRPr lang="en-US" sz="1000" b="1"/>
          </a:p>
        </p:txBody>
      </p:sp>
      <p:pic>
        <p:nvPicPr>
          <p:cNvPr id="10" name="Picture 9">
            <a:extLst>
              <a:ext uri="{FF2B5EF4-FFF2-40B4-BE49-F238E27FC236}">
                <a16:creationId xmlns:a16="http://schemas.microsoft.com/office/drawing/2014/main" id="{8F37ED75-6199-49DB-A937-8AAA3273803D}"/>
              </a:ext>
            </a:extLst>
          </p:cNvPr>
          <p:cNvPicPr>
            <a:picLocks noChangeAspect="1"/>
          </p:cNvPicPr>
          <p:nvPr userDrawn="1"/>
        </p:nvPicPr>
        <p:blipFill rotWithShape="1">
          <a:blip r:embed="rId65" cstate="screen">
            <a:extLst>
              <a:ext uri="{28A0092B-C50C-407E-A947-70E740481C1C}">
                <a14:useLocalDpi xmlns:a14="http://schemas.microsoft.com/office/drawing/2010/main"/>
              </a:ext>
            </a:extLst>
          </a:blip>
          <a:srcRect/>
          <a:stretch/>
        </p:blipFill>
        <p:spPr>
          <a:xfrm>
            <a:off x="448564" y="6306333"/>
            <a:ext cx="880617" cy="465159"/>
          </a:xfrm>
          <a:prstGeom prst="rect">
            <a:avLst/>
          </a:prstGeom>
        </p:spPr>
      </p:pic>
    </p:spTree>
    <p:extLst>
      <p:ext uri="{BB962C8B-B14F-4D97-AF65-F5344CB8AC3E}">
        <p14:creationId xmlns:p14="http://schemas.microsoft.com/office/powerpoint/2010/main" val="222936255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8" r:id="rId23"/>
    <p:sldLayoutId id="2147483739"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5" r:id="rId45"/>
    <p:sldLayoutId id="2147483696" r:id="rId46"/>
    <p:sldLayoutId id="2147483697" r:id="rId47"/>
    <p:sldLayoutId id="2147483698" r:id="rId48"/>
    <p:sldLayoutId id="2147483699" r:id="rId49"/>
    <p:sldLayoutId id="2147483700" r:id="rId50"/>
    <p:sldLayoutId id="2147483701" r:id="rId51"/>
    <p:sldLayoutId id="2147483702" r:id="rId52"/>
    <p:sldLayoutId id="2147483703" r:id="rId53"/>
    <p:sldLayoutId id="2147483704" r:id="rId54"/>
    <p:sldLayoutId id="2147483705" r:id="rId55"/>
    <p:sldLayoutId id="2147483706" r:id="rId56"/>
    <p:sldLayoutId id="2147483707" r:id="rId57"/>
    <p:sldLayoutId id="2147483708" r:id="rId58"/>
    <p:sldLayoutId id="2147483709" r:id="rId59"/>
    <p:sldLayoutId id="2147483710" r:id="rId60"/>
    <p:sldLayoutId id="2147483711" r:id="rId61"/>
    <p:sldLayoutId id="2147483712" r:id="rId62"/>
    <p:sldLayoutId id="2147483713" r:id="rId6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54" rtl="0" eaLnBrk="1" latinLnBrk="0" hangingPunct="1">
        <a:spcBef>
          <a:spcPct val="0"/>
        </a:spcBef>
        <a:buNone/>
        <a:defRPr sz="3200" kern="1200">
          <a:solidFill>
            <a:schemeClr val="bg1"/>
          </a:solidFill>
          <a:latin typeface="+mj-lt"/>
          <a:ea typeface="+mj-ea"/>
          <a:cs typeface="+mj-cs"/>
        </a:defRPr>
      </a:lvl1pPr>
    </p:titleStyle>
    <p:bodyStyle>
      <a:lvl1pPr marL="342882" indent="-342882" algn="l" defTabSz="914354" rtl="0" eaLnBrk="1" latinLnBrk="0" hangingPunct="1">
        <a:spcBef>
          <a:spcPct val="20000"/>
        </a:spcBef>
        <a:buClr>
          <a:schemeClr val="accent5"/>
        </a:buClr>
        <a:buFont typeface="Wingdings" panose="05000000000000000000" pitchFamily="2" charset="2"/>
        <a:buChar char="§"/>
        <a:defRPr sz="3200" kern="1200">
          <a:solidFill>
            <a:schemeClr val="bg2">
              <a:lumMod val="50000"/>
            </a:schemeClr>
          </a:solidFill>
          <a:latin typeface="+mn-lt"/>
          <a:ea typeface="+mn-ea"/>
          <a:cs typeface="+mn-cs"/>
        </a:defRPr>
      </a:lvl1pPr>
      <a:lvl2pPr marL="742913" indent="-285737" algn="l" defTabSz="914354" rtl="0" eaLnBrk="1" latinLnBrk="0" hangingPunct="1">
        <a:spcBef>
          <a:spcPct val="20000"/>
        </a:spcBef>
        <a:buClr>
          <a:schemeClr val="accent5"/>
        </a:buClr>
        <a:buSzPct val="100000"/>
        <a:buFont typeface="Arial" panose="020B0604020202020204" pitchFamily="34" charset="0"/>
        <a:buChar char="•"/>
        <a:defRPr sz="2800" kern="1200">
          <a:solidFill>
            <a:schemeClr val="bg2">
              <a:lumMod val="50000"/>
            </a:schemeClr>
          </a:solidFill>
          <a:latin typeface="+mn-lt"/>
          <a:ea typeface="+mn-ea"/>
          <a:cs typeface="+mn-cs"/>
        </a:defRPr>
      </a:lvl2pPr>
      <a:lvl3pPr marL="1142942" indent="-228589" algn="l" defTabSz="914354" rtl="0" eaLnBrk="1" latinLnBrk="0" hangingPunct="1">
        <a:spcBef>
          <a:spcPct val="20000"/>
        </a:spcBef>
        <a:buFont typeface="Wingdings" panose="05000000000000000000" pitchFamily="2" charset="2"/>
        <a:buChar char="v"/>
        <a:defRPr sz="2400" kern="1200">
          <a:solidFill>
            <a:schemeClr val="bg2">
              <a:lumMod val="50000"/>
            </a:schemeClr>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2000" kern="1200">
          <a:solidFill>
            <a:schemeClr val="bg2">
              <a:lumMod val="50000"/>
            </a:schemeClr>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sz="2000" kern="1200">
          <a:solidFill>
            <a:schemeClr val="bg2">
              <a:lumMod val="50000"/>
            </a:schemeClr>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51">
            <a:extLst>
              <a:ext uri="{28A0092B-C50C-407E-A947-70E740481C1C}">
                <a14:useLocalDpi xmlns:a14="http://schemas.microsoft.com/office/drawing/2010/main" val="0"/>
              </a:ext>
            </a:extLst>
          </a:blip>
          <a:srcRect b="26487"/>
          <a:stretch/>
        </p:blipFill>
        <p:spPr>
          <a:xfrm>
            <a:off x="165100" y="6477000"/>
            <a:ext cx="623570" cy="323932"/>
          </a:xfrm>
          <a:prstGeom prst="rect">
            <a:avLst/>
          </a:prstGeom>
        </p:spPr>
      </p:pic>
      <p:sp>
        <p:nvSpPr>
          <p:cNvPr id="14" name="Footer Placeholder 3"/>
          <p:cNvSpPr>
            <a:spLocks noGrp="1"/>
          </p:cNvSpPr>
          <p:nvPr>
            <p:ph type="ftr" sz="quarter" idx="3"/>
          </p:nvPr>
        </p:nvSpPr>
        <p:spPr>
          <a:xfrm>
            <a:off x="7354957" y="6489700"/>
            <a:ext cx="1560443" cy="304800"/>
          </a:xfrm>
          <a:prstGeom prst="rect">
            <a:avLst/>
          </a:prstGeom>
        </p:spPr>
        <p:txBody>
          <a:bodyPr/>
          <a:lstStyle>
            <a:lvl1pPr algn="r">
              <a:defRPr sz="1200" baseline="0">
                <a:solidFill>
                  <a:schemeClr val="tx1">
                    <a:lumMod val="85000"/>
                    <a:lumOff val="15000"/>
                  </a:schemeClr>
                </a:solidFill>
              </a:defRPr>
            </a:lvl1pPr>
          </a:lstStyle>
          <a:p>
            <a:endParaRPr lang="en-US"/>
          </a:p>
        </p:txBody>
      </p:sp>
      <p:pic>
        <p:nvPicPr>
          <p:cNvPr id="16" name="Picture 15"/>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1" y="6350"/>
            <a:ext cx="1637554" cy="1093067"/>
          </a:xfrm>
          <a:prstGeom prst="rect">
            <a:avLst/>
          </a:prstGeom>
        </p:spPr>
      </p:pic>
      <p:sp>
        <p:nvSpPr>
          <p:cNvPr id="4" name="Rectangle 3"/>
          <p:cNvSpPr/>
          <p:nvPr userDrawn="1"/>
        </p:nvSpPr>
        <p:spPr>
          <a:xfrm>
            <a:off x="0" y="0"/>
            <a:ext cx="9143999" cy="1097280"/>
          </a:xfrm>
          <a:prstGeom prst="rect">
            <a:avLst/>
          </a:prstGeom>
          <a:gradFill>
            <a:gsLst>
              <a:gs pos="0">
                <a:srgbClr val="224680"/>
              </a:gs>
              <a:gs pos="46000">
                <a:srgbClr val="38B1F6"/>
              </a:gs>
              <a:gs pos="83000">
                <a:schemeClr val="accent1">
                  <a:lumMod val="45000"/>
                  <a:lumOff val="55000"/>
                  <a:alpha val="81000"/>
                </a:schemeClr>
              </a:gs>
              <a:gs pos="100000">
                <a:schemeClr val="accent1">
                  <a:lumMod val="30000"/>
                  <a:lumOff val="70000"/>
                  <a:alpha val="87000"/>
                </a:schemeClr>
              </a:gs>
            </a:gsLst>
            <a:lin ang="8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65100" y="1320800"/>
            <a:ext cx="8750300" cy="515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19D38135-1999-460E-8D1C-8F6FEF6D1FDF}"/>
              </a:ext>
            </a:extLst>
          </p:cNvPr>
          <p:cNvSpPr>
            <a:spLocks noGrp="1" noChangeAspect="1"/>
          </p:cNvSpPr>
          <p:nvPr>
            <p:ph type="title"/>
          </p:nvPr>
        </p:nvSpPr>
        <p:spPr>
          <a:xfrm>
            <a:off x="1648326" y="-42291"/>
            <a:ext cx="7495673" cy="1181862"/>
          </a:xfrm>
          <a:prstGeom prst="rect">
            <a:avLst/>
          </a:prstGeom>
          <a:noFill/>
        </p:spPr>
        <p:txBody>
          <a:bodyPr vert="horz" wrap="square" lIns="91440" tIns="91440" rIns="91440" bIns="91440" rtlCol="0" anchor="ctr">
            <a:spAutoFit/>
          </a:bodyPr>
          <a:lstStyle/>
          <a:p>
            <a:pPr lvl="0"/>
            <a:r>
              <a:rPr lang="en-US"/>
              <a:t>Click to edit Master</a:t>
            </a:r>
            <a:br>
              <a:rPr lang="en-US"/>
            </a:br>
            <a:r>
              <a:rPr lang="en-US"/>
              <a:t>title style</a:t>
            </a:r>
          </a:p>
        </p:txBody>
      </p:sp>
    </p:spTree>
    <p:extLst>
      <p:ext uri="{BB962C8B-B14F-4D97-AF65-F5344CB8AC3E}">
        <p14:creationId xmlns:p14="http://schemas.microsoft.com/office/powerpoint/2010/main" val="46981109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 id="2147483779" r:id="rId38"/>
    <p:sldLayoutId id="2147483780" r:id="rId39"/>
    <p:sldLayoutId id="2147483781" r:id="rId40"/>
    <p:sldLayoutId id="2147483782" r:id="rId41"/>
    <p:sldLayoutId id="2147483783" r:id="rId42"/>
    <p:sldLayoutId id="2147483784" r:id="rId43"/>
    <p:sldLayoutId id="2147483785" r:id="rId44"/>
    <p:sldLayoutId id="2147483786" r:id="rId45"/>
    <p:sldLayoutId id="2147483787" r:id="rId46"/>
    <p:sldLayoutId id="2147483788" r:id="rId47"/>
    <p:sldLayoutId id="2147483789" r:id="rId48"/>
    <p:sldLayoutId id="2147483790" r:id="rId49"/>
  </p:sldLayoutIdLst>
  <p:hf hdr="0" ftr="0" dt="0"/>
  <p:txStyles>
    <p:titleStyle>
      <a:lvl1pPr marL="0" indent="-646113" algn="l" defTabSz="1188720" rtl="0" eaLnBrk="1" latinLnBrk="0" hangingPunct="1">
        <a:lnSpc>
          <a:spcPct val="90000"/>
        </a:lnSpc>
        <a:spcBef>
          <a:spcPct val="0"/>
        </a:spcBef>
        <a:buNone/>
        <a:tabLst/>
        <a:defRPr lang="en-US" sz="3600" kern="1200" baseline="0" dirty="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5329606"/>
            <a:ext cx="9143999" cy="1528393"/>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4">
            <a:alphaModFix amt="20000"/>
            <a:extLst>
              <a:ext uri="{28A0092B-C50C-407E-A947-70E740481C1C}">
                <a14:useLocalDpi xmlns:a14="http://schemas.microsoft.com/office/drawing/2010/main"/>
              </a:ext>
            </a:extLst>
          </a:blip>
          <a:stretch>
            <a:fillRect/>
          </a:stretch>
        </p:blipFill>
        <p:spPr>
          <a:xfrm rot="19730026">
            <a:off x="-1422842" y="184614"/>
            <a:ext cx="11092417" cy="5390123"/>
          </a:xfrm>
          <a:prstGeom prst="rect">
            <a:avLst/>
          </a:prstGeom>
        </p:spPr>
      </p:pic>
      <p:sp>
        <p:nvSpPr>
          <p:cNvPr id="2" name="Title Placeholder 1"/>
          <p:cNvSpPr>
            <a:spLocks noGrp="1"/>
          </p:cNvSpPr>
          <p:nvPr>
            <p:ph type="title"/>
          </p:nvPr>
        </p:nvSpPr>
        <p:spPr>
          <a:xfrm>
            <a:off x="2437652" y="5389567"/>
            <a:ext cx="6406545" cy="1270449"/>
          </a:xfrm>
          <a:prstGeom prst="rect">
            <a:avLst/>
          </a:prstGeom>
        </p:spPr>
        <p:txBody>
          <a:bodyPr vert="horz" lIns="0" tIns="0" rIns="0" bIns="0" rtlCol="0" anchor="t" anchorCtr="0">
            <a:normAutofit/>
          </a:bodyPr>
          <a:lstStyle/>
          <a:p>
            <a:r>
              <a:rPr lang="en-US"/>
              <a:t>Click to edit Master title style</a:t>
            </a:r>
          </a:p>
        </p:txBody>
      </p:sp>
      <p:sp>
        <p:nvSpPr>
          <p:cNvPr id="10" name="TextBox 9"/>
          <p:cNvSpPr txBox="1"/>
          <p:nvPr userDrawn="1"/>
        </p:nvSpPr>
        <p:spPr>
          <a:xfrm>
            <a:off x="374456" y="6383017"/>
            <a:ext cx="1254803" cy="276999"/>
          </a:xfrm>
          <a:prstGeom prst="rect">
            <a:avLst/>
          </a:prstGeom>
          <a:noFill/>
        </p:spPr>
        <p:txBody>
          <a:bodyPr wrap="square" rtlCol="0">
            <a:spAutoFit/>
          </a:bodyPr>
          <a:lstStyle/>
          <a:p>
            <a:pPr algn="ctr"/>
            <a:r>
              <a:rPr lang="en-US" sz="1200" b="1" i="0" baseline="0">
                <a:solidFill>
                  <a:schemeClr val="bg1"/>
                </a:solidFill>
                <a:latin typeface="Helvetica" charset="0"/>
              </a:rPr>
              <a:t>www.gtmr.org</a:t>
            </a:r>
          </a:p>
        </p:txBody>
      </p:sp>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729" y="5487608"/>
            <a:ext cx="1658257" cy="895408"/>
          </a:xfrm>
          <a:prstGeom prst="rect">
            <a:avLst/>
          </a:prstGeom>
        </p:spPr>
      </p:pic>
      <p:sp>
        <p:nvSpPr>
          <p:cNvPr id="3" name="Rectangle 2"/>
          <p:cNvSpPr/>
          <p:nvPr userDrawn="1"/>
        </p:nvSpPr>
        <p:spPr>
          <a:xfrm>
            <a:off x="2120603" y="5389567"/>
            <a:ext cx="27432" cy="1330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236472"/>
      </p:ext>
    </p:extLst>
  </p:cSld>
  <p:clrMap bg1="lt1" tx1="dk1" bg2="lt2" tx2="dk2" accent1="accent1" accent2="accent2" accent3="accent3" accent4="accent4" accent5="accent5" accent6="accent6" hlink="hlink" folHlink="folHlink"/>
  <p:sldLayoutIdLst>
    <p:sldLayoutId id="2147483792" r:id="rId1"/>
  </p:sldLayoutIdLst>
  <p:hf hdr="0" ftr="0" dt="0"/>
  <p:txStyles>
    <p:titleStyle>
      <a:lvl1pPr marL="0" marR="0" indent="0" algn="l" defTabSz="914400" rtl="0" eaLnBrk="1" fontAlgn="auto" latinLnBrk="0" hangingPunct="1">
        <a:lnSpc>
          <a:spcPct val="90000"/>
        </a:lnSpc>
        <a:spcBef>
          <a:spcPct val="0"/>
        </a:spcBef>
        <a:spcAft>
          <a:spcPts val="0"/>
        </a:spcAft>
        <a:buClrTx/>
        <a:buSzTx/>
        <a:buFontTx/>
        <a:buNone/>
        <a:tabLst/>
        <a:defRPr sz="3600" b="0" i="0" kern="1200" baseline="0">
          <a:solidFill>
            <a:schemeClr val="bg1"/>
          </a:solidFill>
          <a:latin typeface="Helvetica" charset="0"/>
          <a:ea typeface="Adobe Devanagari" charset="0"/>
          <a:cs typeface="Adobe Devanagari" charset="0"/>
        </a:defRPr>
      </a:lvl1pPr>
    </p:titleStyle>
    <p:bodyStyle>
      <a:lvl1pPr marL="0" indent="0" algn="ctr" defTabSz="914400" rtl="0" eaLnBrk="1" latinLnBrk="0" hangingPunct="1">
        <a:lnSpc>
          <a:spcPct val="90000"/>
        </a:lnSpc>
        <a:spcBef>
          <a:spcPts val="1000"/>
        </a:spcBef>
        <a:buFontTx/>
        <a:buNone/>
        <a:defRPr sz="2400" kern="1200" baseline="0">
          <a:solidFill>
            <a:schemeClr val="tx1"/>
          </a:solidFill>
          <a:latin typeface="Helvetica" charset="0"/>
          <a:ea typeface="+mn-ea"/>
          <a:cs typeface="+mn-cs"/>
        </a:defRPr>
      </a:lvl1pPr>
      <a:lvl2pPr marL="457200" indent="0" algn="ctr" defTabSz="914400" rtl="0" eaLnBrk="1" latinLnBrk="0" hangingPunct="1">
        <a:lnSpc>
          <a:spcPct val="90000"/>
        </a:lnSpc>
        <a:spcBef>
          <a:spcPts val="500"/>
        </a:spcBef>
        <a:buFontTx/>
        <a:buNone/>
        <a:defRPr sz="2400" kern="1200" baseline="0">
          <a:solidFill>
            <a:schemeClr val="tx1"/>
          </a:solidFill>
          <a:latin typeface="Helvetica"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3.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18" Type="http://schemas.openxmlformats.org/officeDocument/2006/relationships/image" Target="../media/image62.png"/><Relationship Id="rId3" Type="http://schemas.openxmlformats.org/officeDocument/2006/relationships/image" Target="../media/image47.svg"/><Relationship Id="rId21" Type="http://schemas.openxmlformats.org/officeDocument/2006/relationships/image" Target="../media/image65.svg"/><Relationship Id="rId7" Type="http://schemas.openxmlformats.org/officeDocument/2006/relationships/image" Target="../media/image51.svg"/><Relationship Id="rId12" Type="http://schemas.openxmlformats.org/officeDocument/2006/relationships/image" Target="../media/image56.png"/><Relationship Id="rId17" Type="http://schemas.openxmlformats.org/officeDocument/2006/relationships/image" Target="../media/image61.svg"/><Relationship Id="rId2" Type="http://schemas.openxmlformats.org/officeDocument/2006/relationships/image" Target="../media/image46.png"/><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9.svg"/><Relationship Id="rId23" Type="http://schemas.openxmlformats.org/officeDocument/2006/relationships/image" Target="../media/image67.svg"/><Relationship Id="rId10" Type="http://schemas.openxmlformats.org/officeDocument/2006/relationships/image" Target="../media/image54.png"/><Relationship Id="rId19" Type="http://schemas.openxmlformats.org/officeDocument/2006/relationships/image" Target="../media/image63.sv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8.png"/><Relationship Id="rId22"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13.xml.rels><?xml version="1.0" encoding="UTF-8" standalone="yes"?>
<Relationships xmlns="http://schemas.openxmlformats.org/package/2006/relationships"><Relationship Id="rId3" Type="http://schemas.openxmlformats.org/officeDocument/2006/relationships/hyperlink" Target="https://interactioninstitute.org/seeing-collective-impact-efforts-with-a-racial-justice-lens/" TargetMode="External"/><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gtmr.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8484" y="5435663"/>
            <a:ext cx="6835516" cy="569627"/>
          </a:xfrm>
        </p:spPr>
        <p:txBody>
          <a:bodyPr/>
          <a:lstStyle/>
          <a:p>
            <a:pPr>
              <a:lnSpc>
                <a:spcPct val="100000"/>
              </a:lnSpc>
            </a:pPr>
            <a:r>
              <a:rPr lang="en-US" sz="2400" b="1" i="0" u="none" strike="noStrike" baseline="0" err="1">
                <a:latin typeface="Calibri"/>
              </a:rPr>
              <a:t>GTMRx</a:t>
            </a:r>
            <a:r>
              <a:rPr lang="en-US" sz="2400" b="1" i="0" u="none" strike="noStrike" baseline="0">
                <a:latin typeface="Calibri"/>
              </a:rPr>
              <a:t> National Task Force: </a:t>
            </a:r>
            <a:r>
              <a:rPr lang="en-US" sz="2400">
                <a:latin typeface="Calibri"/>
              </a:rPr>
              <a:t>Focused on Building </a:t>
            </a:r>
            <a:r>
              <a:rPr lang="en-US" sz="2400" b="0" i="0" u="none" strike="noStrike" baseline="0">
                <a:latin typeface="Calibri"/>
              </a:rPr>
              <a:t>Vaccine Confidence in the </a:t>
            </a:r>
            <a:r>
              <a:rPr lang="en-US" sz="2400">
                <a:latin typeface="Calibri"/>
              </a:rPr>
              <a:t>Health </a:t>
            </a:r>
            <a:r>
              <a:rPr lang="en-US" sz="2400" b="0" i="0" u="none" strike="noStrike" baseline="0">
                <a:latin typeface="Calibri"/>
              </a:rPr>
              <a:t>Neighborhood</a:t>
            </a:r>
            <a:r>
              <a:rPr lang="en-US" sz="2400">
                <a:latin typeface="Calibri"/>
              </a:rPr>
              <a:t> </a:t>
            </a:r>
            <a:endParaRPr lang="en-US" sz="2400"/>
          </a:p>
        </p:txBody>
      </p:sp>
      <p:sp>
        <p:nvSpPr>
          <p:cNvPr id="6" name="Text Placeholder 5"/>
          <p:cNvSpPr>
            <a:spLocks noGrp="1"/>
          </p:cNvSpPr>
          <p:nvPr>
            <p:ph type="body" sz="quarter" idx="10"/>
          </p:nvPr>
        </p:nvSpPr>
        <p:spPr>
          <a:xfrm>
            <a:off x="2308484" y="6397868"/>
            <a:ext cx="6670623" cy="236860"/>
          </a:xfrm>
        </p:spPr>
        <p:txBody>
          <a:bodyPr/>
          <a:lstStyle/>
          <a:p>
            <a:pPr>
              <a:lnSpc>
                <a:spcPts val="1800"/>
              </a:lnSpc>
            </a:pPr>
            <a:r>
              <a:rPr lang="en-US">
                <a:latin typeface="Helvetica"/>
                <a:cs typeface="Helvetica"/>
              </a:rPr>
              <a:t>Convened April – June 2021</a:t>
            </a:r>
          </a:p>
        </p:txBody>
      </p:sp>
    </p:spTree>
    <p:extLst>
      <p:ext uri="{BB962C8B-B14F-4D97-AF65-F5344CB8AC3E}">
        <p14:creationId xmlns:p14="http://schemas.microsoft.com/office/powerpoint/2010/main" val="3292153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1A1BE7-B851-C144-A6B3-10DC2697B66B}"/>
              </a:ext>
            </a:extLst>
          </p:cNvPr>
          <p:cNvSpPr>
            <a:spLocks noGrp="1"/>
          </p:cNvSpPr>
          <p:nvPr>
            <p:ph type="sldNum" sz="quarter" idx="12"/>
          </p:nvPr>
        </p:nvSpPr>
        <p:spPr/>
        <p:txBody>
          <a:bodyPr/>
          <a:lstStyle/>
          <a:p>
            <a:fld id="{277E653D-B3FC-4C9C-BF8A-50E2DC340816}" type="slidenum">
              <a:rPr lang="en-US" smtClean="0"/>
              <a:pPr/>
              <a:t>10</a:t>
            </a:fld>
            <a:endParaRPr lang="en-US"/>
          </a:p>
        </p:txBody>
      </p:sp>
      <p:sp>
        <p:nvSpPr>
          <p:cNvPr id="3" name="Title 2">
            <a:extLst>
              <a:ext uri="{FF2B5EF4-FFF2-40B4-BE49-F238E27FC236}">
                <a16:creationId xmlns:a16="http://schemas.microsoft.com/office/drawing/2014/main" id="{E7FC0235-776E-6949-BFF2-941A0B732730}"/>
              </a:ext>
            </a:extLst>
          </p:cNvPr>
          <p:cNvSpPr>
            <a:spLocks noGrp="1"/>
          </p:cNvSpPr>
          <p:nvPr>
            <p:ph type="title"/>
          </p:nvPr>
        </p:nvSpPr>
        <p:spPr>
          <a:xfrm>
            <a:off x="457200" y="482600"/>
            <a:ext cx="8229600" cy="812800"/>
          </a:xfrm>
        </p:spPr>
        <p:txBody>
          <a:bodyPr>
            <a:normAutofit/>
          </a:bodyPr>
          <a:lstStyle/>
          <a:p>
            <a:r>
              <a:rPr lang="en-US" sz="2900" err="1">
                <a:cs typeface="Arial"/>
              </a:rPr>
              <a:t>GTMRx</a:t>
            </a:r>
            <a:r>
              <a:rPr lang="en-US" sz="2900">
                <a:cs typeface="Arial"/>
              </a:rPr>
              <a:t> National Task Force: Key Considerations</a:t>
            </a:r>
            <a:endParaRPr lang="en-US" sz="2900"/>
          </a:p>
        </p:txBody>
      </p:sp>
      <p:sp>
        <p:nvSpPr>
          <p:cNvPr id="5" name="Content Placeholder 4">
            <a:extLst>
              <a:ext uri="{FF2B5EF4-FFF2-40B4-BE49-F238E27FC236}">
                <a16:creationId xmlns:a16="http://schemas.microsoft.com/office/drawing/2014/main" id="{AD0F7080-A7B6-6E45-A27F-9A1783A012A4}"/>
              </a:ext>
            </a:extLst>
          </p:cNvPr>
          <p:cNvSpPr>
            <a:spLocks noGrp="1"/>
          </p:cNvSpPr>
          <p:nvPr>
            <p:ph sz="quarter" idx="14"/>
          </p:nvPr>
        </p:nvSpPr>
        <p:spPr>
          <a:xfrm>
            <a:off x="1450848" y="1840992"/>
            <a:ext cx="7567645" cy="4942622"/>
          </a:xfrm>
        </p:spPr>
        <p:txBody>
          <a:bodyPr vert="horz" lIns="91440" tIns="45720" rIns="91440" bIns="45720" rtlCol="0" anchor="t">
            <a:normAutofit/>
          </a:bodyPr>
          <a:lstStyle/>
          <a:p>
            <a:pPr fontAlgn="base">
              <a:lnSpc>
                <a:spcPct val="150000"/>
              </a:lnSpc>
            </a:pPr>
            <a:r>
              <a:rPr lang="en-US" sz="1900">
                <a:solidFill>
                  <a:srgbClr val="605F5F"/>
                </a:solidFill>
                <a:latin typeface="Arial" panose="020B0604020202020204" pitchFamily="34" charset="0"/>
                <a:cs typeface="Arial" panose="020B0604020202020204" pitchFamily="34" charset="0"/>
              </a:rPr>
              <a:t>(3) The "coalitions of the willing" among the various members of the health neighborhood that are created to address vaccine confidence, should continue past the COVID pandemic to advance health in their communities and work to expand utilization and take-up of all adult and childhood vaccines. </a:t>
            </a:r>
            <a:endParaRPr lang="en-US" sz="1900">
              <a:latin typeface="Arial" panose="020B0604020202020204" pitchFamily="34" charset="0"/>
              <a:cs typeface="Arial" panose="020B0604020202020204" pitchFamily="34" charset="0"/>
            </a:endParaRPr>
          </a:p>
          <a:p>
            <a:pPr>
              <a:lnSpc>
                <a:spcPct val="150000"/>
              </a:lnSpc>
            </a:pPr>
            <a:r>
              <a:rPr lang="en-US" sz="1900">
                <a:solidFill>
                  <a:srgbClr val="605F5F"/>
                </a:solidFill>
                <a:latin typeface="Arial" panose="020B0604020202020204" pitchFamily="34" charset="0"/>
                <a:cs typeface="Arial" panose="020B0604020202020204" pitchFamily="34" charset="0"/>
              </a:rPr>
              <a:t>- Strengthening immunization information systems (or IIS) and public health infrastructure.  </a:t>
            </a:r>
            <a:endParaRPr lang="en-US" sz="1900">
              <a:latin typeface="Arial" panose="020B0604020202020204" pitchFamily="34" charset="0"/>
              <a:cs typeface="Arial" panose="020B0604020202020204" pitchFamily="34" charset="0"/>
            </a:endParaRPr>
          </a:p>
          <a:p>
            <a:pPr>
              <a:lnSpc>
                <a:spcPct val="150000"/>
              </a:lnSpc>
            </a:pPr>
            <a:r>
              <a:rPr lang="en-US" sz="1900">
                <a:solidFill>
                  <a:srgbClr val="605F5F"/>
                </a:solidFill>
                <a:latin typeface="Arial" panose="020B0604020202020204" pitchFamily="34" charset="0"/>
                <a:cs typeface="Arial" panose="020B0604020202020204" pitchFamily="34" charset="0"/>
              </a:rPr>
              <a:t>- Creating parity of vaccine supply to all vaccination sites. </a:t>
            </a:r>
          </a:p>
          <a:p>
            <a:pPr fontAlgn="base">
              <a:lnSpc>
                <a:spcPct val="150000"/>
              </a:lnSpc>
            </a:pPr>
            <a:br>
              <a:rPr lang="en-US" sz="1900">
                <a:latin typeface="Arial" panose="020B0604020202020204" pitchFamily="34" charset="0"/>
                <a:cs typeface="Arial" panose="020B0604020202020204" pitchFamily="34" charset="0"/>
              </a:rPr>
            </a:br>
            <a:endParaRPr lang="en-US" sz="1900">
              <a:solidFill>
                <a:srgbClr val="7F7E7F"/>
              </a:solidFill>
              <a:latin typeface="Arial" panose="020B0604020202020204" pitchFamily="34" charset="0"/>
              <a:cs typeface="Arial" panose="020B0604020202020204" pitchFamily="34" charset="0"/>
            </a:endParaRPr>
          </a:p>
          <a:p>
            <a:endParaRPr lang="en-US" sz="1900">
              <a:solidFill>
                <a:srgbClr val="7F7E7F"/>
              </a:solidFill>
              <a:latin typeface="Arial" panose="020B0604020202020204" pitchFamily="34" charset="0"/>
              <a:cs typeface="Arial" panose="020B0604020202020204" pitchFamily="34" charset="0"/>
            </a:endParaRPr>
          </a:p>
        </p:txBody>
      </p:sp>
      <p:pic>
        <p:nvPicPr>
          <p:cNvPr id="11" name="Graphic 10" descr="Cheers outline">
            <a:extLst>
              <a:ext uri="{FF2B5EF4-FFF2-40B4-BE49-F238E27FC236}">
                <a16:creationId xmlns:a16="http://schemas.microsoft.com/office/drawing/2014/main" id="{9FE4B317-0BEF-2345-B380-88CE894C3C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2033016"/>
            <a:ext cx="914400" cy="914400"/>
          </a:xfrm>
          <a:prstGeom prst="rect">
            <a:avLst/>
          </a:prstGeom>
        </p:spPr>
      </p:pic>
    </p:spTree>
    <p:extLst>
      <p:ext uri="{BB962C8B-B14F-4D97-AF65-F5344CB8AC3E}">
        <p14:creationId xmlns:p14="http://schemas.microsoft.com/office/powerpoint/2010/main" val="2788339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B1CD2E-7567-FA4B-9DC9-C73DE98C58C9}"/>
              </a:ext>
            </a:extLst>
          </p:cNvPr>
          <p:cNvSpPr>
            <a:spLocks noGrp="1"/>
          </p:cNvSpPr>
          <p:nvPr>
            <p:ph type="sldNum" sz="quarter" idx="12"/>
          </p:nvPr>
        </p:nvSpPr>
        <p:spPr/>
        <p:txBody>
          <a:bodyPr/>
          <a:lstStyle/>
          <a:p>
            <a:fld id="{277E653D-B3FC-4C9C-BF8A-50E2DC340816}" type="slidenum">
              <a:rPr lang="en-US" smtClean="0"/>
              <a:pPr/>
              <a:t>11</a:t>
            </a:fld>
            <a:endParaRPr lang="en-US"/>
          </a:p>
        </p:txBody>
      </p:sp>
      <p:sp>
        <p:nvSpPr>
          <p:cNvPr id="3" name="Title 2">
            <a:extLst>
              <a:ext uri="{FF2B5EF4-FFF2-40B4-BE49-F238E27FC236}">
                <a16:creationId xmlns:a16="http://schemas.microsoft.com/office/drawing/2014/main" id="{A90A0714-6A01-B847-8806-B6A7E35BFCB1}"/>
              </a:ext>
            </a:extLst>
          </p:cNvPr>
          <p:cNvSpPr>
            <a:spLocks noGrp="1"/>
          </p:cNvSpPr>
          <p:nvPr>
            <p:ph type="title"/>
          </p:nvPr>
        </p:nvSpPr>
        <p:spPr>
          <a:xfrm>
            <a:off x="457200" y="482600"/>
            <a:ext cx="8229600" cy="812800"/>
          </a:xfrm>
        </p:spPr>
        <p:txBody>
          <a:bodyPr/>
          <a:lstStyle/>
          <a:p>
            <a:r>
              <a:rPr lang="en-US"/>
              <a:t>What is the “Health Neighborhood”</a:t>
            </a:r>
          </a:p>
        </p:txBody>
      </p:sp>
      <p:sp>
        <p:nvSpPr>
          <p:cNvPr id="5" name="Content Placeholder 4">
            <a:extLst>
              <a:ext uri="{FF2B5EF4-FFF2-40B4-BE49-F238E27FC236}">
                <a16:creationId xmlns:a16="http://schemas.microsoft.com/office/drawing/2014/main" id="{25F86707-8DCE-6A43-8A95-C9D43F1BA50E}"/>
              </a:ext>
            </a:extLst>
          </p:cNvPr>
          <p:cNvSpPr>
            <a:spLocks noGrp="1"/>
          </p:cNvSpPr>
          <p:nvPr>
            <p:ph sz="quarter" idx="14"/>
          </p:nvPr>
        </p:nvSpPr>
        <p:spPr>
          <a:xfrm>
            <a:off x="457200" y="1650992"/>
            <a:ext cx="8229600" cy="3975100"/>
          </a:xfrm>
        </p:spPr>
        <p:txBody>
          <a:bodyPr vert="horz" lIns="91440" tIns="45720" rIns="91440" bIns="45720" rtlCol="0" anchor="t">
            <a:noAutofit/>
          </a:bodyPr>
          <a:lstStyle/>
          <a:p>
            <a:r>
              <a:rPr lang="en-US" sz="1600" i="1">
                <a:latin typeface="Arial"/>
                <a:cs typeface="Arial"/>
              </a:rPr>
              <a:t>The broad array of organizations and individuals who have a stake in a given community’s health: Hospitals and health systems, including both civilian institutions as well as those of the military and the Veterans’ Health Administration; primary care physicians and other clinicians and providers, including nurse practitioners and registered nurses, physicians’ assistants, pharmacists and other key health team members; community health centers, including but not limited to Federally Qualified Health Centers; pharmacies; health insurers; employers and local businesses; the local health or public health department and affiliated public health entities; other branches of local government; social services agencies and providers; military and veterans’ organizations; faith-based organizations; civic organizations; schools, school boards and parent/teacher organizations and municipalities; higher education institutions; and other non-health care partners as deemed appropriate. </a:t>
            </a:r>
          </a:p>
          <a:p>
            <a:endParaRPr lang="en-US" sz="1600">
              <a:latin typeface="Arial"/>
              <a:cs typeface="Arial"/>
            </a:endParaRPr>
          </a:p>
        </p:txBody>
      </p:sp>
      <p:pic>
        <p:nvPicPr>
          <p:cNvPr id="9" name="Graphic 8" descr="Soldier female with solid fill">
            <a:extLst>
              <a:ext uri="{FF2B5EF4-FFF2-40B4-BE49-F238E27FC236}">
                <a16:creationId xmlns:a16="http://schemas.microsoft.com/office/drawing/2014/main" id="{450F6F8E-A328-2048-B578-AF9087ACB8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81679" y="4872439"/>
            <a:ext cx="914400" cy="914400"/>
          </a:xfrm>
          <a:prstGeom prst="rect">
            <a:avLst/>
          </a:prstGeom>
        </p:spPr>
      </p:pic>
      <p:pic>
        <p:nvPicPr>
          <p:cNvPr id="11" name="Graphic 10" descr="Users with solid fill">
            <a:extLst>
              <a:ext uri="{FF2B5EF4-FFF2-40B4-BE49-F238E27FC236}">
                <a16:creationId xmlns:a16="http://schemas.microsoft.com/office/drawing/2014/main" id="{FA274F5A-72FC-464A-90EC-7ECD674B5D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31561" y="4773051"/>
            <a:ext cx="914400" cy="914400"/>
          </a:xfrm>
          <a:prstGeom prst="rect">
            <a:avLst/>
          </a:prstGeom>
        </p:spPr>
      </p:pic>
      <p:pic>
        <p:nvPicPr>
          <p:cNvPr id="13" name="Graphic 12" descr="Doctor female with solid fill">
            <a:extLst>
              <a:ext uri="{FF2B5EF4-FFF2-40B4-BE49-F238E27FC236}">
                <a16:creationId xmlns:a16="http://schemas.microsoft.com/office/drawing/2014/main" id="{4DBC56BE-1532-F04C-BBFE-354AB68548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40148" y="5234685"/>
            <a:ext cx="914400" cy="914400"/>
          </a:xfrm>
          <a:prstGeom prst="rect">
            <a:avLst/>
          </a:prstGeom>
        </p:spPr>
      </p:pic>
      <p:pic>
        <p:nvPicPr>
          <p:cNvPr id="15" name="Graphic 14" descr="Medicine with solid fill">
            <a:extLst>
              <a:ext uri="{FF2B5EF4-FFF2-40B4-BE49-F238E27FC236}">
                <a16:creationId xmlns:a16="http://schemas.microsoft.com/office/drawing/2014/main" id="{D3CA6705-6893-D84D-AA47-AF2D3F68A7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16993" y="5341671"/>
            <a:ext cx="914400" cy="914400"/>
          </a:xfrm>
          <a:prstGeom prst="rect">
            <a:avLst/>
          </a:prstGeom>
        </p:spPr>
      </p:pic>
      <p:pic>
        <p:nvPicPr>
          <p:cNvPr id="19" name="Graphic 18" descr="Prayer candle with solid fill">
            <a:extLst>
              <a:ext uri="{FF2B5EF4-FFF2-40B4-BE49-F238E27FC236}">
                <a16:creationId xmlns:a16="http://schemas.microsoft.com/office/drawing/2014/main" id="{07FFFAA4-4FCF-C147-BAFF-AC116808D85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02840" y="4777485"/>
            <a:ext cx="914400" cy="914400"/>
          </a:xfrm>
          <a:prstGeom prst="rect">
            <a:avLst/>
          </a:prstGeom>
        </p:spPr>
      </p:pic>
      <p:pic>
        <p:nvPicPr>
          <p:cNvPr id="21" name="Graphic 20" descr="Bell with solid fill">
            <a:extLst>
              <a:ext uri="{FF2B5EF4-FFF2-40B4-BE49-F238E27FC236}">
                <a16:creationId xmlns:a16="http://schemas.microsoft.com/office/drawing/2014/main" id="{71C4667F-3A86-6541-BFC5-AF005CD5862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22498" y="4872439"/>
            <a:ext cx="876370" cy="876370"/>
          </a:xfrm>
          <a:prstGeom prst="rect">
            <a:avLst/>
          </a:prstGeom>
        </p:spPr>
      </p:pic>
      <p:pic>
        <p:nvPicPr>
          <p:cNvPr id="23" name="Graphic 22" descr="Bus with solid fill">
            <a:extLst>
              <a:ext uri="{FF2B5EF4-FFF2-40B4-BE49-F238E27FC236}">
                <a16:creationId xmlns:a16="http://schemas.microsoft.com/office/drawing/2014/main" id="{416F8E49-9C05-614D-B5F2-BE9B05420D3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66875" y="5396872"/>
            <a:ext cx="914400" cy="914400"/>
          </a:xfrm>
          <a:prstGeom prst="rect">
            <a:avLst/>
          </a:prstGeom>
        </p:spPr>
      </p:pic>
      <p:pic>
        <p:nvPicPr>
          <p:cNvPr id="27" name="Graphic 26" descr="Neighborhood with solid fill">
            <a:extLst>
              <a:ext uri="{FF2B5EF4-FFF2-40B4-BE49-F238E27FC236}">
                <a16:creationId xmlns:a16="http://schemas.microsoft.com/office/drawing/2014/main" id="{E1147C64-C861-F344-9DD5-2B84B27DB55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165597" y="4722420"/>
            <a:ext cx="914400" cy="914400"/>
          </a:xfrm>
          <a:prstGeom prst="rect">
            <a:avLst/>
          </a:prstGeom>
        </p:spPr>
      </p:pic>
      <p:pic>
        <p:nvPicPr>
          <p:cNvPr id="28" name="Graphic 27" descr="Hospital with solid fill">
            <a:extLst>
              <a:ext uri="{FF2B5EF4-FFF2-40B4-BE49-F238E27FC236}">
                <a16:creationId xmlns:a16="http://schemas.microsoft.com/office/drawing/2014/main" id="{D5A174C7-055C-5245-8600-FD92DAEFD15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7200" y="4804132"/>
            <a:ext cx="914400" cy="914400"/>
          </a:xfrm>
          <a:prstGeom prst="rect">
            <a:avLst/>
          </a:prstGeom>
        </p:spPr>
      </p:pic>
      <p:pic>
        <p:nvPicPr>
          <p:cNvPr id="29" name="Graphic 28" descr="Books with solid fill">
            <a:extLst>
              <a:ext uri="{FF2B5EF4-FFF2-40B4-BE49-F238E27FC236}">
                <a16:creationId xmlns:a16="http://schemas.microsoft.com/office/drawing/2014/main" id="{43CF12A0-E8C9-C648-A13E-40A45746DCD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99850" y="5363551"/>
            <a:ext cx="914400" cy="914400"/>
          </a:xfrm>
          <a:prstGeom prst="rect">
            <a:avLst/>
          </a:prstGeom>
        </p:spPr>
      </p:pic>
      <p:pic>
        <p:nvPicPr>
          <p:cNvPr id="31" name="Graphic 30" descr="Briefcase with solid fill">
            <a:extLst>
              <a:ext uri="{FF2B5EF4-FFF2-40B4-BE49-F238E27FC236}">
                <a16:creationId xmlns:a16="http://schemas.microsoft.com/office/drawing/2014/main" id="{2DF39316-8E81-1142-AEF0-3B6095C3D51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158196" y="5395540"/>
            <a:ext cx="876370" cy="876370"/>
          </a:xfrm>
          <a:prstGeom prst="rect">
            <a:avLst/>
          </a:prstGeom>
        </p:spPr>
      </p:pic>
    </p:spTree>
    <p:extLst>
      <p:ext uri="{BB962C8B-B14F-4D97-AF65-F5344CB8AC3E}">
        <p14:creationId xmlns:p14="http://schemas.microsoft.com/office/powerpoint/2010/main" val="913504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B1CD2E-7567-FA4B-9DC9-C73DE98C58C9}"/>
              </a:ext>
            </a:extLst>
          </p:cNvPr>
          <p:cNvSpPr>
            <a:spLocks noGrp="1"/>
          </p:cNvSpPr>
          <p:nvPr>
            <p:ph type="sldNum" sz="quarter" idx="12"/>
          </p:nvPr>
        </p:nvSpPr>
        <p:spPr/>
        <p:txBody>
          <a:bodyPr/>
          <a:lstStyle/>
          <a:p>
            <a:fld id="{277E653D-B3FC-4C9C-BF8A-50E2DC340816}" type="slidenum">
              <a:rPr lang="en-US" smtClean="0"/>
              <a:pPr/>
              <a:t>12</a:t>
            </a:fld>
            <a:endParaRPr lang="en-US"/>
          </a:p>
        </p:txBody>
      </p:sp>
      <p:sp>
        <p:nvSpPr>
          <p:cNvPr id="3" name="Title 2">
            <a:extLst>
              <a:ext uri="{FF2B5EF4-FFF2-40B4-BE49-F238E27FC236}">
                <a16:creationId xmlns:a16="http://schemas.microsoft.com/office/drawing/2014/main" id="{A90A0714-6A01-B847-8806-B6A7E35BFCB1}"/>
              </a:ext>
            </a:extLst>
          </p:cNvPr>
          <p:cNvSpPr>
            <a:spLocks noGrp="1"/>
          </p:cNvSpPr>
          <p:nvPr>
            <p:ph type="title"/>
          </p:nvPr>
        </p:nvSpPr>
        <p:spPr>
          <a:xfrm>
            <a:off x="457200" y="482600"/>
            <a:ext cx="8229600" cy="812800"/>
          </a:xfrm>
        </p:spPr>
        <p:txBody>
          <a:bodyPr/>
          <a:lstStyle/>
          <a:p>
            <a:r>
              <a:rPr lang="en-US"/>
              <a:t>Collective Impact</a:t>
            </a:r>
          </a:p>
        </p:txBody>
      </p:sp>
      <p:sp>
        <p:nvSpPr>
          <p:cNvPr id="4" name="Text Placeholder 3">
            <a:extLst>
              <a:ext uri="{FF2B5EF4-FFF2-40B4-BE49-F238E27FC236}">
                <a16:creationId xmlns:a16="http://schemas.microsoft.com/office/drawing/2014/main" id="{C0E47A29-6D3D-234E-BF3D-E773357CB4F6}"/>
              </a:ext>
            </a:extLst>
          </p:cNvPr>
          <p:cNvSpPr>
            <a:spLocks noGrp="1"/>
          </p:cNvSpPr>
          <p:nvPr>
            <p:ph type="body" sz="quarter" idx="13"/>
          </p:nvPr>
        </p:nvSpPr>
        <p:spPr>
          <a:xfrm>
            <a:off x="179295" y="1379078"/>
            <a:ext cx="8875057" cy="673100"/>
          </a:xfrm>
        </p:spPr>
        <p:txBody>
          <a:bodyPr vert="horz" lIns="91440" tIns="45720" rIns="91440" bIns="45720" rtlCol="0" anchor="t">
            <a:noAutofit/>
          </a:bodyPr>
          <a:lstStyle/>
          <a:p>
            <a:pPr algn="ctr">
              <a:spcBef>
                <a:spcPts val="0"/>
              </a:spcBef>
            </a:pPr>
            <a:r>
              <a:rPr lang="en-US" sz="1400">
                <a:latin typeface="Arial" panose="020B0604020202020204" pitchFamily="34" charset="0"/>
                <a:cs typeface="Arial" panose="020B0604020202020204" pitchFamily="34" charset="0"/>
              </a:rPr>
              <a:t>Health neighborhoods should unite with the goal of boosting vaccine confidence through “collective impact.” The </a:t>
            </a:r>
            <a:r>
              <a:rPr lang="en-US" sz="1400" u="sng">
                <a:solidFill>
                  <a:srgbClr val="00AEEF"/>
                </a:solidFill>
                <a:latin typeface="Arial" panose="020B0604020202020204" pitchFamily="34" charset="0"/>
                <a:cs typeface="Arial" panose="020B0604020202020204" pitchFamily="34" charset="0"/>
              </a:rPr>
              <a:t>collective impact model </a:t>
            </a:r>
            <a:r>
              <a:rPr lang="en-US" sz="1400">
                <a:latin typeface="Arial" panose="020B0604020202020204" pitchFamily="34" charset="0"/>
                <a:cs typeface="Arial" panose="020B0604020202020204" pitchFamily="34" charset="0"/>
              </a:rPr>
              <a:t>assumes that members will rise above their individual agendas and reach beyond their professional silos and build collective approaches to complex problems. </a:t>
            </a:r>
          </a:p>
          <a:p>
            <a:pPr algn="ctr">
              <a:spcBef>
                <a:spcPts val="0"/>
              </a:spcBef>
            </a:pPr>
            <a:endParaRPr lang="en-US" sz="140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5F86707-8DCE-6A43-8A95-C9D43F1BA50E}"/>
              </a:ext>
            </a:extLst>
          </p:cNvPr>
          <p:cNvSpPr>
            <a:spLocks noGrp="1"/>
          </p:cNvSpPr>
          <p:nvPr>
            <p:ph sz="quarter" idx="14"/>
          </p:nvPr>
        </p:nvSpPr>
        <p:spPr>
          <a:xfrm>
            <a:off x="5376521" y="3107844"/>
            <a:ext cx="3708774" cy="3437699"/>
          </a:xfrm>
        </p:spPr>
        <p:txBody>
          <a:bodyPr vert="horz" lIns="91440" tIns="45720" rIns="91440" bIns="45720" rtlCol="0" anchor="t">
            <a:noAutofit/>
          </a:bodyPr>
          <a:lstStyle/>
          <a:p>
            <a:pPr>
              <a:spcBef>
                <a:spcPts val="0"/>
              </a:spcBef>
            </a:pPr>
            <a:r>
              <a:rPr lang="en-US" sz="1200" b="1">
                <a:solidFill>
                  <a:srgbClr val="2D68B2"/>
                </a:solidFill>
                <a:latin typeface="Arial"/>
                <a:cs typeface="Arial"/>
              </a:rPr>
              <a:t>VACCINE CONFIDENCE LEAGUES</a:t>
            </a:r>
            <a:endParaRPr lang="en-US"/>
          </a:p>
          <a:p>
            <a:pPr>
              <a:spcBef>
                <a:spcPts val="0"/>
              </a:spcBef>
            </a:pPr>
            <a:endParaRPr lang="en-US" sz="1200">
              <a:solidFill>
                <a:srgbClr val="7F7F7F"/>
              </a:solidFill>
              <a:latin typeface="Arial"/>
              <a:cs typeface="Arial"/>
            </a:endParaRPr>
          </a:p>
          <a:p>
            <a:pPr>
              <a:spcBef>
                <a:spcPts val="0"/>
              </a:spcBef>
            </a:pPr>
            <a:r>
              <a:rPr lang="en-US" sz="1200">
                <a:solidFill>
                  <a:srgbClr val="7F7F7F"/>
                </a:solidFill>
                <a:latin typeface="Arial"/>
                <a:cs typeface="Arial"/>
              </a:rPr>
              <a:t>Community</a:t>
            </a:r>
            <a:r>
              <a:rPr lang="en-US" sz="1200">
                <a:latin typeface="Arial"/>
                <a:cs typeface="Arial"/>
              </a:rPr>
              <a:t> organizations across a given health neighborhood that unite to advance vaccine confidence in the local area. These Leagues should focus on person-to-person outreach, mobilizing the efforts of trusted messengers that play key roles in communities. All of these entities should commit to listening respectfully to individuals’ concerns and to addressing them honestly, truthfully, and in an environment of trust, to build vaccine confidence.</a:t>
            </a:r>
            <a:endParaRPr lang="en-US">
              <a:cs typeface="Arial"/>
            </a:endParaRPr>
          </a:p>
          <a:p>
            <a:pPr algn="ctr">
              <a:spcBef>
                <a:spcPts val="0"/>
              </a:spcBef>
            </a:pPr>
            <a:endParaRPr lang="en-US" sz="1200">
              <a:latin typeface="Arial" panose="020B0604020202020204" pitchFamily="34" charset="0"/>
              <a:cs typeface="Arial" panose="020B0604020202020204" pitchFamily="34" charset="0"/>
            </a:endParaRPr>
          </a:p>
          <a:p>
            <a:pPr algn="ctr">
              <a:spcBef>
                <a:spcPts val="0"/>
              </a:spcBef>
            </a:pPr>
            <a:endParaRPr lang="en-US" sz="1200">
              <a:latin typeface="Arial" panose="020B0604020202020204" pitchFamily="34" charset="0"/>
              <a:cs typeface="Arial" panose="020B0604020202020204" pitchFamily="34" charset="0"/>
            </a:endParaRPr>
          </a:p>
        </p:txBody>
      </p:sp>
      <p:sp>
        <p:nvSpPr>
          <p:cNvPr id="6" name="Content Placeholder 4">
            <a:extLst>
              <a:ext uri="{FF2B5EF4-FFF2-40B4-BE49-F238E27FC236}">
                <a16:creationId xmlns:a16="http://schemas.microsoft.com/office/drawing/2014/main" id="{D4F18F44-8D58-5A44-AC4A-505DA0E0E2BE}"/>
              </a:ext>
            </a:extLst>
          </p:cNvPr>
          <p:cNvSpPr txBox="1">
            <a:spLocks/>
          </p:cNvSpPr>
          <p:nvPr/>
        </p:nvSpPr>
        <p:spPr>
          <a:xfrm>
            <a:off x="279779" y="3103794"/>
            <a:ext cx="4036562" cy="3098247"/>
          </a:xfrm>
          <a:prstGeom prst="rect">
            <a:avLst/>
          </a:prstGeom>
        </p:spPr>
        <p:txBody>
          <a:bodyPr vert="horz" lIns="91440" tIns="45720" rIns="91440" bIns="45720" rtlCol="0" anchor="t">
            <a:noAutofit/>
          </a:bodyPr>
          <a:lstStyle>
            <a:lvl1pPr marL="0" indent="0" algn="l" defTabSz="914354" rtl="0" eaLnBrk="1" latinLnBrk="0" hangingPunct="1">
              <a:spcBef>
                <a:spcPct val="20000"/>
              </a:spcBef>
              <a:buClr>
                <a:schemeClr val="accent5"/>
              </a:buClr>
              <a:buFont typeface="Wingdings" panose="05000000000000000000" pitchFamily="2" charset="2"/>
              <a:buNone/>
              <a:defRPr sz="3200" kern="1200">
                <a:solidFill>
                  <a:schemeClr val="bg2">
                    <a:lumMod val="50000"/>
                  </a:schemeClr>
                </a:solidFill>
                <a:latin typeface="+mn-lt"/>
                <a:ea typeface="+mn-ea"/>
                <a:cs typeface="+mn-cs"/>
              </a:defRPr>
            </a:lvl1pPr>
            <a:lvl2pPr marL="742913" indent="-285737" algn="l" defTabSz="914354" rtl="0" eaLnBrk="1" latinLnBrk="0" hangingPunct="1">
              <a:spcBef>
                <a:spcPct val="20000"/>
              </a:spcBef>
              <a:buClr>
                <a:schemeClr val="accent5"/>
              </a:buClr>
              <a:buSzPct val="100000"/>
              <a:buFont typeface="Arial" panose="020B0604020202020204" pitchFamily="34" charset="0"/>
              <a:buChar char="•"/>
              <a:defRPr sz="2800" kern="1200">
                <a:solidFill>
                  <a:schemeClr val="bg2">
                    <a:lumMod val="50000"/>
                  </a:schemeClr>
                </a:solidFill>
                <a:latin typeface="+mn-lt"/>
                <a:ea typeface="+mn-ea"/>
                <a:cs typeface="+mn-cs"/>
              </a:defRPr>
            </a:lvl2pPr>
            <a:lvl3pPr marL="1142942" indent="-228589" algn="l" defTabSz="914354" rtl="0" eaLnBrk="1" latinLnBrk="0" hangingPunct="1">
              <a:spcBef>
                <a:spcPct val="20000"/>
              </a:spcBef>
              <a:buFont typeface="Wingdings" panose="05000000000000000000" pitchFamily="2" charset="2"/>
              <a:buChar char="v"/>
              <a:defRPr sz="2400" kern="1200">
                <a:solidFill>
                  <a:schemeClr val="bg2">
                    <a:lumMod val="50000"/>
                  </a:schemeClr>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2000" kern="1200">
                <a:solidFill>
                  <a:schemeClr val="bg2">
                    <a:lumMod val="50000"/>
                  </a:schemeClr>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sz="2000" kern="1200">
                <a:solidFill>
                  <a:schemeClr val="bg2">
                    <a:lumMod val="50000"/>
                  </a:schemeClr>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Bef>
                <a:spcPts val="0"/>
              </a:spcBef>
            </a:pPr>
            <a:r>
              <a:rPr lang="en-US" sz="1200" b="1">
                <a:solidFill>
                  <a:srgbClr val="2D68B2"/>
                </a:solidFill>
                <a:latin typeface="Arial"/>
                <a:cs typeface="Arial"/>
              </a:rPr>
              <a:t>BACKBONE ORGANIZATION</a:t>
            </a:r>
            <a:endParaRPr lang="en-US"/>
          </a:p>
          <a:p>
            <a:pPr>
              <a:lnSpc>
                <a:spcPct val="120000"/>
              </a:lnSpc>
              <a:spcBef>
                <a:spcPts val="0"/>
              </a:spcBef>
            </a:pPr>
            <a:endParaRPr lang="en-US" sz="1200" b="1">
              <a:solidFill>
                <a:srgbClr val="2D68B2"/>
              </a:solidFill>
              <a:latin typeface="Arial"/>
              <a:cs typeface="Arial"/>
            </a:endParaRPr>
          </a:p>
          <a:p>
            <a:pPr>
              <a:lnSpc>
                <a:spcPct val="120000"/>
              </a:lnSpc>
              <a:spcBef>
                <a:spcPts val="0"/>
              </a:spcBef>
            </a:pPr>
            <a:r>
              <a:rPr lang="en-US" sz="1200">
                <a:solidFill>
                  <a:srgbClr val="7F7F7F"/>
                </a:solidFill>
                <a:latin typeface="Arial"/>
                <a:cs typeface="Arial"/>
              </a:rPr>
              <a:t>A</a:t>
            </a:r>
            <a:r>
              <a:rPr lang="en-US" sz="1200">
                <a:latin typeface="Arial"/>
                <a:cs typeface="Arial"/>
              </a:rPr>
              <a:t> coordinating entity that convenes community members and supports and facilitates their collective impact. Various entities, including civic and nonprofit groups and others, may serve as backbone organizations. A backbone organization guides development of a vision and strategy; supports aligned activities; establishes shared accountability and measurement practices; builds public will; advances policy changes when necessary; serves to identify and tap sources of funding and may serve as the fiscal intermediary to obtain funding and channel it to community members. </a:t>
            </a:r>
            <a:endParaRPr lang="en-US"/>
          </a:p>
        </p:txBody>
      </p:sp>
      <p:pic>
        <p:nvPicPr>
          <p:cNvPr id="8" name="Graphic 7" descr="Group with solid fill">
            <a:extLst>
              <a:ext uri="{FF2B5EF4-FFF2-40B4-BE49-F238E27FC236}">
                <a16:creationId xmlns:a16="http://schemas.microsoft.com/office/drawing/2014/main" id="{50DEACF5-9149-8044-B991-93F0F073B1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9783" y="2163366"/>
            <a:ext cx="940428" cy="940428"/>
          </a:xfrm>
          <a:prstGeom prst="rect">
            <a:avLst/>
          </a:prstGeom>
        </p:spPr>
      </p:pic>
      <p:pic>
        <p:nvPicPr>
          <p:cNvPr id="16" name="Graphic 15" descr="Remote work with solid fill">
            <a:extLst>
              <a:ext uri="{FF2B5EF4-FFF2-40B4-BE49-F238E27FC236}">
                <a16:creationId xmlns:a16="http://schemas.microsoft.com/office/drawing/2014/main" id="{4A2FBEAA-CE0D-4F4C-9BE7-9C833005CF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63501" y="2135856"/>
            <a:ext cx="922084" cy="922084"/>
          </a:xfrm>
          <a:prstGeom prst="rect">
            <a:avLst/>
          </a:prstGeom>
        </p:spPr>
      </p:pic>
      <p:sp>
        <p:nvSpPr>
          <p:cNvPr id="10" name="Arrow: Down 9">
            <a:extLst>
              <a:ext uri="{FF2B5EF4-FFF2-40B4-BE49-F238E27FC236}">
                <a16:creationId xmlns:a16="http://schemas.microsoft.com/office/drawing/2014/main" id="{0A1EFAF4-D1DC-4DBA-B83A-F42ADDA07415}"/>
              </a:ext>
            </a:extLst>
          </p:cNvPr>
          <p:cNvSpPr/>
          <p:nvPr/>
        </p:nvSpPr>
        <p:spPr>
          <a:xfrm rot="16200000">
            <a:off x="4313031" y="4042352"/>
            <a:ext cx="1147482" cy="977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0418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639219-7B53-464C-AE71-92568C92B855}"/>
              </a:ext>
            </a:extLst>
          </p:cNvPr>
          <p:cNvSpPr>
            <a:spLocks noGrp="1"/>
          </p:cNvSpPr>
          <p:nvPr>
            <p:ph type="sldNum" sz="quarter" idx="12"/>
          </p:nvPr>
        </p:nvSpPr>
        <p:spPr/>
        <p:txBody>
          <a:bodyPr/>
          <a:lstStyle/>
          <a:p>
            <a:fld id="{277E653D-B3FC-4C9C-BF8A-50E2DC340816}" type="slidenum">
              <a:rPr lang="en-US" smtClean="0"/>
              <a:pPr/>
              <a:t>13</a:t>
            </a:fld>
            <a:endParaRPr lang="en-US"/>
          </a:p>
        </p:txBody>
      </p:sp>
      <p:sp>
        <p:nvSpPr>
          <p:cNvPr id="4" name="Title 3">
            <a:extLst>
              <a:ext uri="{FF2B5EF4-FFF2-40B4-BE49-F238E27FC236}">
                <a16:creationId xmlns:a16="http://schemas.microsoft.com/office/drawing/2014/main" id="{AD1B0E0F-F16A-3844-8740-9036FF1CFD98}"/>
              </a:ext>
            </a:extLst>
          </p:cNvPr>
          <p:cNvSpPr>
            <a:spLocks noGrp="1"/>
          </p:cNvSpPr>
          <p:nvPr>
            <p:ph type="title"/>
          </p:nvPr>
        </p:nvSpPr>
        <p:spPr>
          <a:xfrm>
            <a:off x="419100" y="397539"/>
            <a:ext cx="8305800" cy="812800"/>
          </a:xfrm>
        </p:spPr>
        <p:txBody>
          <a:bodyPr vert="horz" lIns="0" tIns="0" rIns="0" bIns="0" rtlCol="0" anchor="t" anchorCtr="0">
            <a:noAutofit/>
          </a:bodyPr>
          <a:lstStyle/>
          <a:p>
            <a:r>
              <a:rPr lang="en-US" sz="2400"/>
              <a:t>Health Neighborhoods: Vaccine Confidence Leagues Through a Racial Justice Lens</a:t>
            </a:r>
            <a:br>
              <a:rPr lang="en-US" sz="2400"/>
            </a:br>
            <a:endParaRPr lang="en-US"/>
          </a:p>
        </p:txBody>
      </p:sp>
      <p:pic>
        <p:nvPicPr>
          <p:cNvPr id="1026" name="Picture 2">
            <a:extLst>
              <a:ext uri="{FF2B5EF4-FFF2-40B4-BE49-F238E27FC236}">
                <a16:creationId xmlns:a16="http://schemas.microsoft.com/office/drawing/2014/main" id="{889716C8-04DB-3A4D-9DB1-DA3EBFA684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8100" y="1472812"/>
            <a:ext cx="6527800" cy="4330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E0B75C1-4109-C84E-8A4B-72C7E2946AE3}"/>
              </a:ext>
            </a:extLst>
          </p:cNvPr>
          <p:cNvSpPr/>
          <p:nvPr/>
        </p:nvSpPr>
        <p:spPr>
          <a:xfrm>
            <a:off x="419100" y="5935180"/>
            <a:ext cx="8445121" cy="261610"/>
          </a:xfrm>
          <a:prstGeom prst="rect">
            <a:avLst/>
          </a:prstGeom>
        </p:spPr>
        <p:txBody>
          <a:bodyPr wrap="square">
            <a:spAutoFit/>
          </a:bodyPr>
          <a:lstStyle/>
          <a:p>
            <a:pPr algn="ctr"/>
            <a:r>
              <a:rPr lang="en-US" sz="1100"/>
              <a:t>Source: </a:t>
            </a:r>
            <a:r>
              <a:rPr lang="en-US" sz="1100">
                <a:hlinkClick r:id="rId3"/>
              </a:rPr>
              <a:t>https://</a:t>
            </a:r>
            <a:r>
              <a:rPr lang="en-US" sz="1100" err="1">
                <a:hlinkClick r:id="rId3"/>
              </a:rPr>
              <a:t>interactioninstitute.org</a:t>
            </a:r>
            <a:r>
              <a:rPr lang="en-US" sz="1100">
                <a:hlinkClick r:id="rId3"/>
              </a:rPr>
              <a:t>/seeing-collective-impact-efforts-with-a-racial-justice-lens/</a:t>
            </a:r>
            <a:endParaRPr lang="en-US" sz="1100"/>
          </a:p>
        </p:txBody>
      </p:sp>
    </p:spTree>
    <p:extLst>
      <p:ext uri="{BB962C8B-B14F-4D97-AF65-F5344CB8AC3E}">
        <p14:creationId xmlns:p14="http://schemas.microsoft.com/office/powerpoint/2010/main" val="4128704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B1CD2E-7567-FA4B-9DC9-C73DE98C58C9}"/>
              </a:ext>
            </a:extLst>
          </p:cNvPr>
          <p:cNvSpPr>
            <a:spLocks noGrp="1"/>
          </p:cNvSpPr>
          <p:nvPr>
            <p:ph type="sldNum" sz="quarter" idx="12"/>
          </p:nvPr>
        </p:nvSpPr>
        <p:spPr/>
        <p:txBody>
          <a:bodyPr/>
          <a:lstStyle/>
          <a:p>
            <a:fld id="{277E653D-B3FC-4C9C-BF8A-50E2DC340816}" type="slidenum">
              <a:rPr lang="en-US" smtClean="0"/>
              <a:pPr/>
              <a:t>14</a:t>
            </a:fld>
            <a:endParaRPr lang="en-US"/>
          </a:p>
        </p:txBody>
      </p:sp>
      <p:sp>
        <p:nvSpPr>
          <p:cNvPr id="3" name="Title 2">
            <a:extLst>
              <a:ext uri="{FF2B5EF4-FFF2-40B4-BE49-F238E27FC236}">
                <a16:creationId xmlns:a16="http://schemas.microsoft.com/office/drawing/2014/main" id="{A90A0714-6A01-B847-8806-B6A7E35BFCB1}"/>
              </a:ext>
            </a:extLst>
          </p:cNvPr>
          <p:cNvSpPr>
            <a:spLocks noGrp="1"/>
          </p:cNvSpPr>
          <p:nvPr>
            <p:ph type="title"/>
          </p:nvPr>
        </p:nvSpPr>
        <p:spPr>
          <a:xfrm>
            <a:off x="457200" y="482600"/>
            <a:ext cx="8229600" cy="812800"/>
          </a:xfrm>
        </p:spPr>
        <p:txBody>
          <a:bodyPr/>
          <a:lstStyle/>
          <a:p>
            <a:pPr algn="ctr"/>
            <a:r>
              <a:rPr lang="en-US"/>
              <a:t>How Will This Be Done?</a:t>
            </a:r>
          </a:p>
        </p:txBody>
      </p:sp>
      <p:sp>
        <p:nvSpPr>
          <p:cNvPr id="4" name="Text Placeholder 3">
            <a:extLst>
              <a:ext uri="{FF2B5EF4-FFF2-40B4-BE49-F238E27FC236}">
                <a16:creationId xmlns:a16="http://schemas.microsoft.com/office/drawing/2014/main" id="{C0E47A29-6D3D-234E-BF3D-E773357CB4F6}"/>
              </a:ext>
            </a:extLst>
          </p:cNvPr>
          <p:cNvSpPr>
            <a:spLocks noGrp="1"/>
          </p:cNvSpPr>
          <p:nvPr>
            <p:ph type="body" sz="quarter" idx="13"/>
          </p:nvPr>
        </p:nvSpPr>
        <p:spPr/>
        <p:txBody>
          <a:bodyPr/>
          <a:lstStyle/>
          <a:p>
            <a:r>
              <a:rPr lang="en-US" b="1">
                <a:solidFill>
                  <a:srgbClr val="00AEEF"/>
                </a:solidFill>
              </a:rPr>
              <a:t>Long-Term Recommendations: </a:t>
            </a:r>
          </a:p>
        </p:txBody>
      </p:sp>
      <p:sp>
        <p:nvSpPr>
          <p:cNvPr id="5" name="Content Placeholder 4">
            <a:extLst>
              <a:ext uri="{FF2B5EF4-FFF2-40B4-BE49-F238E27FC236}">
                <a16:creationId xmlns:a16="http://schemas.microsoft.com/office/drawing/2014/main" id="{25F86707-8DCE-6A43-8A95-C9D43F1BA50E}"/>
              </a:ext>
            </a:extLst>
          </p:cNvPr>
          <p:cNvSpPr>
            <a:spLocks noGrp="1"/>
          </p:cNvSpPr>
          <p:nvPr>
            <p:ph sz="quarter" idx="14"/>
          </p:nvPr>
        </p:nvSpPr>
        <p:spPr>
          <a:xfrm>
            <a:off x="457200" y="2027393"/>
            <a:ext cx="8229600" cy="3536945"/>
          </a:xfrm>
        </p:spPr>
        <p:txBody>
          <a:bodyPr>
            <a:noAutofit/>
          </a:bodyPr>
          <a:lstStyle/>
          <a:p>
            <a:pPr marL="228600" indent="-228600">
              <a:buFont typeface="+mj-lt"/>
              <a:buAutoNum type="arabicPeriod"/>
            </a:pPr>
            <a:r>
              <a:rPr lang="en-US" sz="1400">
                <a:latin typeface="Arial" panose="020B0604020202020204" pitchFamily="34" charset="0"/>
                <a:cs typeface="Arial" panose="020B0604020202020204" pitchFamily="34" charset="0"/>
              </a:rPr>
              <a:t>The local health neighborhood coalitions and Vaccine Confidence should continue to advance access to, uptake and use of all adult and childhood vaccines and to address other health needs in their communities. </a:t>
            </a:r>
          </a:p>
          <a:p>
            <a:pPr marL="228600" indent="-228600">
              <a:buFont typeface="+mj-lt"/>
              <a:buAutoNum type="arabicPeriod"/>
            </a:pPr>
            <a:endParaRPr lang="en-US" sz="1400">
              <a:latin typeface="Arial" panose="020B0604020202020204" pitchFamily="34" charset="0"/>
              <a:cs typeface="Arial" panose="020B0604020202020204" pitchFamily="34" charset="0"/>
            </a:endParaRPr>
          </a:p>
          <a:p>
            <a:pPr marL="228600" indent="-228600">
              <a:buFont typeface="+mj-lt"/>
              <a:buAutoNum type="arabicPeriod"/>
            </a:pPr>
            <a:r>
              <a:rPr lang="en-US" sz="1400">
                <a:latin typeface="Arial" panose="020B0604020202020204" pitchFamily="34" charset="0"/>
                <a:cs typeface="Arial" panose="020B0604020202020204" pitchFamily="34" charset="0"/>
              </a:rPr>
              <a:t>Because it is likely that new vaccines will be developed rapidly in the future, vaccine developers and the US Food and Drug Administration should work to limit the amount of time that vaccines are subject to emergency use authorization (EUA) and speed the appropriate final market approval of vaccines. Doing so will mitigate public concerns that EUA authorization entails regulatory oversight that is not as rigorous as final approval. In addition, the FDA and others should take steps to educate the public about vaccine studies and the development and approval process. </a:t>
            </a:r>
          </a:p>
          <a:p>
            <a:pPr marL="228600" indent="-228600">
              <a:buFont typeface="+mj-lt"/>
              <a:buAutoNum type="arabicPeriod"/>
            </a:pPr>
            <a:endParaRPr lang="en-US" sz="1400">
              <a:latin typeface="Arial" panose="020B0604020202020204" pitchFamily="34" charset="0"/>
              <a:cs typeface="Arial" panose="020B0604020202020204" pitchFamily="34" charset="0"/>
            </a:endParaRPr>
          </a:p>
          <a:p>
            <a:pPr marL="228600" indent="-228600">
              <a:buFont typeface="+mj-lt"/>
              <a:buAutoNum type="arabicPeriod"/>
            </a:pPr>
            <a:r>
              <a:rPr lang="en-US" sz="1400">
                <a:latin typeface="Arial" panose="020B0604020202020204" pitchFamily="34" charset="0"/>
                <a:cs typeface="Arial" panose="020B0604020202020204" pitchFamily="34" charset="0"/>
              </a:rPr>
              <a:t>The federal government and states should undertake broad measures to improve and connect the nation’s multiple immunization information systems (IIS) to create a more robust, real-time national vaccine information infrastructure. States should adopt consistent standards for which providers are required to report information about vaccinations, and providers should have greater capability to query systems to determine who has been vaccinated.</a:t>
            </a:r>
          </a:p>
          <a:p>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125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B1CD2E-7567-FA4B-9DC9-C73DE98C58C9}"/>
              </a:ext>
            </a:extLst>
          </p:cNvPr>
          <p:cNvSpPr>
            <a:spLocks noGrp="1"/>
          </p:cNvSpPr>
          <p:nvPr>
            <p:ph type="sldNum" sz="quarter" idx="12"/>
          </p:nvPr>
        </p:nvSpPr>
        <p:spPr/>
        <p:txBody>
          <a:bodyPr/>
          <a:lstStyle/>
          <a:p>
            <a:fld id="{277E653D-B3FC-4C9C-BF8A-50E2DC340816}" type="slidenum">
              <a:rPr lang="en-US" smtClean="0"/>
              <a:pPr/>
              <a:t>15</a:t>
            </a:fld>
            <a:endParaRPr lang="en-US"/>
          </a:p>
        </p:txBody>
      </p:sp>
      <p:sp>
        <p:nvSpPr>
          <p:cNvPr id="3" name="Title 2">
            <a:extLst>
              <a:ext uri="{FF2B5EF4-FFF2-40B4-BE49-F238E27FC236}">
                <a16:creationId xmlns:a16="http://schemas.microsoft.com/office/drawing/2014/main" id="{A90A0714-6A01-B847-8806-B6A7E35BFCB1}"/>
              </a:ext>
            </a:extLst>
          </p:cNvPr>
          <p:cNvSpPr>
            <a:spLocks noGrp="1"/>
          </p:cNvSpPr>
          <p:nvPr>
            <p:ph type="title"/>
          </p:nvPr>
        </p:nvSpPr>
        <p:spPr>
          <a:xfrm>
            <a:off x="457200" y="482600"/>
            <a:ext cx="8229600" cy="812800"/>
          </a:xfrm>
        </p:spPr>
        <p:txBody>
          <a:bodyPr/>
          <a:lstStyle/>
          <a:p>
            <a:pPr algn="ctr"/>
            <a:r>
              <a:rPr lang="en-US"/>
              <a:t>How Will This Be Done?</a:t>
            </a:r>
          </a:p>
        </p:txBody>
      </p:sp>
      <p:sp>
        <p:nvSpPr>
          <p:cNvPr id="5" name="Content Placeholder 4">
            <a:extLst>
              <a:ext uri="{FF2B5EF4-FFF2-40B4-BE49-F238E27FC236}">
                <a16:creationId xmlns:a16="http://schemas.microsoft.com/office/drawing/2014/main" id="{25F86707-8DCE-6A43-8A95-C9D43F1BA50E}"/>
              </a:ext>
            </a:extLst>
          </p:cNvPr>
          <p:cNvSpPr>
            <a:spLocks noGrp="1"/>
          </p:cNvSpPr>
          <p:nvPr>
            <p:ph sz="quarter" idx="14"/>
          </p:nvPr>
        </p:nvSpPr>
        <p:spPr>
          <a:xfrm>
            <a:off x="457200" y="1733554"/>
            <a:ext cx="8229600" cy="4641845"/>
          </a:xfrm>
        </p:spPr>
        <p:txBody>
          <a:bodyPr vert="horz" lIns="91440" tIns="45720" rIns="91440" bIns="45720" rtlCol="0" anchor="t">
            <a:noAutofit/>
          </a:bodyPr>
          <a:lstStyle/>
          <a:p>
            <a:endParaRPr lang="en-US" sz="1400">
              <a:latin typeface="Arial" panose="020B0604020202020204" pitchFamily="34" charset="0"/>
              <a:cs typeface="Arial" panose="020B0604020202020204" pitchFamily="34" charset="0"/>
            </a:endParaRPr>
          </a:p>
          <a:p>
            <a:pPr marL="228600" indent="-228600">
              <a:buFont typeface="+mj-lt"/>
              <a:buAutoNum type="arabicPeriod" startAt="4"/>
            </a:pPr>
            <a:r>
              <a:rPr lang="en-US" sz="1400" dirty="0">
                <a:latin typeface="Arial"/>
                <a:cs typeface="Arial"/>
              </a:rPr>
              <a:t>The Affordable Care Act mandates that all vaccines recommended by the CDC’s Advisory Committee on Immunization Practices (ACIP) be provided by all commercial health insurers and self-insured health plans at no out-of-pocket costs to beneficiaries. Nonetheless, consumer cost-sharing for vaccines is still a reality for many. The executive branch and Congress should enact legislation to bar all cost-sharing by beneficiaries of any public health insurance in the United States for receipt of any ACIP-approved vaccines. </a:t>
            </a:r>
          </a:p>
          <a:p>
            <a:pPr marL="228600" indent="-228600">
              <a:buFont typeface="+mj-lt"/>
              <a:buAutoNum type="arabicPeriod" startAt="4"/>
            </a:pPr>
            <a:endParaRPr lang="en-US" sz="1400">
              <a:latin typeface="Arial" panose="020B0604020202020204" pitchFamily="34" charset="0"/>
              <a:cs typeface="Arial" panose="020B0604020202020204" pitchFamily="34" charset="0"/>
            </a:endParaRPr>
          </a:p>
          <a:p>
            <a:pPr marL="228600" indent="-228600">
              <a:buFont typeface="+mj-lt"/>
              <a:buAutoNum type="arabicPeriod" startAt="4"/>
            </a:pPr>
            <a:r>
              <a:rPr lang="en-US" sz="1400" dirty="0">
                <a:latin typeface="Arial"/>
                <a:cs typeface="Arial"/>
              </a:rPr>
              <a:t>Providers administering vaccines may be paid very different rates by public and private health plans, depending on the type of provider and negotiated provider contract rates. Federal and state officials should examine these overall systems of payment to providers for vaccine administration and determine equitable formulas that are consistent with the notion that there should be broad access to and administration of vaccines. </a:t>
            </a:r>
          </a:p>
          <a:p>
            <a:pPr marL="228600" indent="-228600">
              <a:buFont typeface="+mj-lt"/>
              <a:buAutoNum type="arabicPeriod" startAt="4"/>
            </a:pPr>
            <a:endParaRPr lang="en-US" sz="1400">
              <a:latin typeface="Arial" panose="020B0604020202020204" pitchFamily="34" charset="0"/>
              <a:cs typeface="Arial" panose="020B0604020202020204" pitchFamily="34" charset="0"/>
            </a:endParaRPr>
          </a:p>
          <a:p>
            <a:pPr marL="228600" indent="-228600">
              <a:buFont typeface="+mj-lt"/>
              <a:buAutoNum type="arabicPeriod" startAt="4"/>
            </a:pPr>
            <a:r>
              <a:rPr lang="en-US" sz="1400" dirty="0">
                <a:latin typeface="Arial"/>
                <a:cs typeface="Arial"/>
              </a:rPr>
              <a:t>Vaccine deliveries to some locations, such as large health systems or public health agencies or retail pharmacies, are often prioritized over deliveries to others, such as smaller primary care practices. The federal government and states should work with state and local governments and vaccine distributors to eliminate these disparities in vaccine deliveries in the interests of assuring broad vaccine access.</a:t>
            </a:r>
          </a:p>
        </p:txBody>
      </p:sp>
      <p:sp>
        <p:nvSpPr>
          <p:cNvPr id="9" name="Text Placeholder 3">
            <a:extLst>
              <a:ext uri="{FF2B5EF4-FFF2-40B4-BE49-F238E27FC236}">
                <a16:creationId xmlns:a16="http://schemas.microsoft.com/office/drawing/2014/main" id="{4B2CE5D5-3E81-8F4A-B211-7F10D818E223}"/>
              </a:ext>
            </a:extLst>
          </p:cNvPr>
          <p:cNvSpPr>
            <a:spLocks noGrp="1"/>
          </p:cNvSpPr>
          <p:nvPr>
            <p:ph type="body" sz="quarter" idx="13"/>
          </p:nvPr>
        </p:nvSpPr>
        <p:spPr>
          <a:xfrm>
            <a:off x="457200" y="1397005"/>
            <a:ext cx="8229600" cy="673100"/>
          </a:xfrm>
        </p:spPr>
        <p:txBody>
          <a:bodyPr/>
          <a:lstStyle/>
          <a:p>
            <a:r>
              <a:rPr lang="en-US" b="1">
                <a:solidFill>
                  <a:srgbClr val="00AEEF"/>
                </a:solidFill>
              </a:rPr>
              <a:t>Long-Term Recommendations: </a:t>
            </a:r>
          </a:p>
        </p:txBody>
      </p:sp>
    </p:spTree>
    <p:extLst>
      <p:ext uri="{BB962C8B-B14F-4D97-AF65-F5344CB8AC3E}">
        <p14:creationId xmlns:p14="http://schemas.microsoft.com/office/powerpoint/2010/main" val="1711569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B1CD2E-7567-FA4B-9DC9-C73DE98C58C9}"/>
              </a:ext>
            </a:extLst>
          </p:cNvPr>
          <p:cNvSpPr>
            <a:spLocks noGrp="1"/>
          </p:cNvSpPr>
          <p:nvPr>
            <p:ph type="sldNum" sz="quarter" idx="12"/>
          </p:nvPr>
        </p:nvSpPr>
        <p:spPr/>
        <p:txBody>
          <a:bodyPr/>
          <a:lstStyle/>
          <a:p>
            <a:fld id="{277E653D-B3FC-4C9C-BF8A-50E2DC340816}" type="slidenum">
              <a:rPr lang="en-US" smtClean="0"/>
              <a:pPr/>
              <a:t>16</a:t>
            </a:fld>
            <a:endParaRPr lang="en-US"/>
          </a:p>
        </p:txBody>
      </p:sp>
      <p:sp>
        <p:nvSpPr>
          <p:cNvPr id="3" name="Title 2">
            <a:extLst>
              <a:ext uri="{FF2B5EF4-FFF2-40B4-BE49-F238E27FC236}">
                <a16:creationId xmlns:a16="http://schemas.microsoft.com/office/drawing/2014/main" id="{A90A0714-6A01-B847-8806-B6A7E35BFCB1}"/>
              </a:ext>
            </a:extLst>
          </p:cNvPr>
          <p:cNvSpPr>
            <a:spLocks noGrp="1"/>
          </p:cNvSpPr>
          <p:nvPr>
            <p:ph type="title"/>
          </p:nvPr>
        </p:nvSpPr>
        <p:spPr>
          <a:xfrm>
            <a:off x="457200" y="482600"/>
            <a:ext cx="8229600" cy="812800"/>
          </a:xfrm>
        </p:spPr>
        <p:txBody>
          <a:bodyPr/>
          <a:lstStyle/>
          <a:p>
            <a:pPr algn="ctr"/>
            <a:r>
              <a:rPr lang="en-US"/>
              <a:t>How Will This Be Done?</a:t>
            </a:r>
          </a:p>
        </p:txBody>
      </p:sp>
      <p:sp>
        <p:nvSpPr>
          <p:cNvPr id="5" name="Content Placeholder 4">
            <a:extLst>
              <a:ext uri="{FF2B5EF4-FFF2-40B4-BE49-F238E27FC236}">
                <a16:creationId xmlns:a16="http://schemas.microsoft.com/office/drawing/2014/main" id="{25F86707-8DCE-6A43-8A95-C9D43F1BA50E}"/>
              </a:ext>
            </a:extLst>
          </p:cNvPr>
          <p:cNvSpPr>
            <a:spLocks noGrp="1"/>
          </p:cNvSpPr>
          <p:nvPr>
            <p:ph sz="quarter" idx="14"/>
          </p:nvPr>
        </p:nvSpPr>
        <p:spPr>
          <a:xfrm>
            <a:off x="457200" y="1976583"/>
            <a:ext cx="8229600" cy="3638550"/>
          </a:xfrm>
        </p:spPr>
        <p:txBody>
          <a:bodyPr>
            <a:noAutofit/>
          </a:bodyPr>
          <a:lstStyle/>
          <a:p>
            <a:pPr marL="228600" indent="-228600">
              <a:buFont typeface="+mj-lt"/>
              <a:buAutoNum type="arabicPeriod" startAt="7"/>
            </a:pPr>
            <a:r>
              <a:rPr lang="en-US" sz="1400">
                <a:latin typeface="Arial" panose="020B0604020202020204" pitchFamily="34" charset="0"/>
                <a:cs typeface="Arial" panose="020B0604020202020204" pitchFamily="34" charset="0"/>
              </a:rPr>
              <a:t>Multiple policy proposals to advance childhood immunizations should be adopted, as follows:</a:t>
            </a:r>
          </a:p>
          <a:p>
            <a:pPr marL="228600" indent="-228600">
              <a:buFont typeface="+mj-lt"/>
              <a:buAutoNum type="arabicPeriod" startAt="7"/>
            </a:pPr>
            <a:endParaRPr lang="en-US" sz="1400">
              <a:latin typeface="Arial" panose="020B0604020202020204" pitchFamily="34" charset="0"/>
              <a:cs typeface="Arial" panose="020B0604020202020204" pitchFamily="34" charset="0"/>
            </a:endParaRPr>
          </a:p>
          <a:p>
            <a:pPr marL="971513" lvl="1" indent="-228600">
              <a:buFont typeface="+mj-lt"/>
              <a:buAutoNum type="alphaLcPeriod"/>
            </a:pPr>
            <a:r>
              <a:rPr lang="en-US" sz="1400">
                <a:latin typeface="Arial" panose="020B0604020202020204" pitchFamily="34" charset="0"/>
                <a:cs typeface="Arial" panose="020B0604020202020204" pitchFamily="34" charset="0"/>
              </a:rPr>
              <a:t>All nonmedical exemptions—personal, philosophical or religious—from immunization requirements for children should be eliminated at the state level, as supported by the groups cited </a:t>
            </a:r>
            <a:r>
              <a:rPr lang="en-US" sz="1400" u="sng">
                <a:solidFill>
                  <a:srgbClr val="00AEEF"/>
                </a:solidFill>
                <a:latin typeface="Arial" panose="020B0604020202020204" pitchFamily="34" charset="0"/>
                <a:cs typeface="Arial" panose="020B0604020202020204" pitchFamily="34" charset="0"/>
              </a:rPr>
              <a:t>here</a:t>
            </a:r>
            <a:r>
              <a:rPr lang="en-US" sz="1400">
                <a:latin typeface="Arial" panose="020B0604020202020204" pitchFamily="34" charset="0"/>
                <a:cs typeface="Arial" panose="020B0604020202020204" pitchFamily="34" charset="0"/>
              </a:rPr>
              <a:t> by the Immunization Action Coalition. </a:t>
            </a:r>
          </a:p>
          <a:p>
            <a:pPr marL="971513" lvl="1" indent="-228600">
              <a:buFont typeface="+mj-lt"/>
              <a:buAutoNum type="alphaLcPeriod"/>
            </a:pPr>
            <a:endParaRPr lang="en-US" sz="1400">
              <a:latin typeface="Arial" panose="020B0604020202020204" pitchFamily="34" charset="0"/>
              <a:cs typeface="Arial" panose="020B0604020202020204" pitchFamily="34" charset="0"/>
            </a:endParaRPr>
          </a:p>
          <a:p>
            <a:pPr marL="971513" lvl="1" indent="-228600">
              <a:buFont typeface="+mj-lt"/>
              <a:buAutoNum type="alphaLcPeriod"/>
            </a:pPr>
            <a:r>
              <a:rPr lang="en-US" sz="1400" b="1">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Once COVID-19 vaccines receive emergency use authorization for administration to children below age 12, states should initiate pilot programs to vaccinate children in schools and develop evidence over time to determine whether adding COVID-19 vaccines to the list of state-required childhood vaccination is appropriate. The CDC’s Advisory Committee on Immunization Practice, ACIP, should also consider this question and issue its recommendation as soon as practicable.</a:t>
            </a:r>
          </a:p>
          <a:p>
            <a:br>
              <a:rPr lang="en-US" sz="1400">
                <a:latin typeface="Arial" panose="020B0604020202020204" pitchFamily="34" charset="0"/>
                <a:cs typeface="Arial" panose="020B0604020202020204" pitchFamily="34" charset="0"/>
              </a:rPr>
            </a:br>
            <a:endParaRPr lang="en-US" sz="1400">
              <a:latin typeface="Arial" panose="020B0604020202020204" pitchFamily="34" charset="0"/>
              <a:cs typeface="Arial" panose="020B0604020202020204" pitchFamily="34" charset="0"/>
            </a:endParaRPr>
          </a:p>
          <a:p>
            <a:endParaRPr lang="en-US" sz="1400">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FDB00AB6-3796-9045-A4A0-00916F35FB88}"/>
              </a:ext>
            </a:extLst>
          </p:cNvPr>
          <p:cNvSpPr>
            <a:spLocks noGrp="1"/>
          </p:cNvSpPr>
          <p:nvPr>
            <p:ph type="body" sz="quarter" idx="13"/>
          </p:nvPr>
        </p:nvSpPr>
        <p:spPr>
          <a:xfrm>
            <a:off x="457200" y="1397005"/>
            <a:ext cx="8229600" cy="673100"/>
          </a:xfrm>
        </p:spPr>
        <p:txBody>
          <a:bodyPr/>
          <a:lstStyle/>
          <a:p>
            <a:r>
              <a:rPr lang="en-US" b="1">
                <a:solidFill>
                  <a:srgbClr val="00AEEF"/>
                </a:solidFill>
              </a:rPr>
              <a:t>Long-Term Recommendations: </a:t>
            </a:r>
          </a:p>
        </p:txBody>
      </p:sp>
    </p:spTree>
    <p:extLst>
      <p:ext uri="{BB962C8B-B14F-4D97-AF65-F5344CB8AC3E}">
        <p14:creationId xmlns:p14="http://schemas.microsoft.com/office/powerpoint/2010/main" val="1668647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B1CD2E-7567-FA4B-9DC9-C73DE98C58C9}"/>
              </a:ext>
            </a:extLst>
          </p:cNvPr>
          <p:cNvSpPr>
            <a:spLocks noGrp="1"/>
          </p:cNvSpPr>
          <p:nvPr>
            <p:ph type="sldNum" sz="quarter" idx="12"/>
          </p:nvPr>
        </p:nvSpPr>
        <p:spPr/>
        <p:txBody>
          <a:bodyPr/>
          <a:lstStyle/>
          <a:p>
            <a:fld id="{277E653D-B3FC-4C9C-BF8A-50E2DC340816}" type="slidenum">
              <a:rPr lang="en-US" smtClean="0"/>
              <a:pPr/>
              <a:t>17</a:t>
            </a:fld>
            <a:endParaRPr lang="en-US"/>
          </a:p>
        </p:txBody>
      </p:sp>
      <p:sp>
        <p:nvSpPr>
          <p:cNvPr id="3" name="Title 2">
            <a:extLst>
              <a:ext uri="{FF2B5EF4-FFF2-40B4-BE49-F238E27FC236}">
                <a16:creationId xmlns:a16="http://schemas.microsoft.com/office/drawing/2014/main" id="{A90A0714-6A01-B847-8806-B6A7E35BFCB1}"/>
              </a:ext>
            </a:extLst>
          </p:cNvPr>
          <p:cNvSpPr>
            <a:spLocks noGrp="1"/>
          </p:cNvSpPr>
          <p:nvPr>
            <p:ph type="title"/>
          </p:nvPr>
        </p:nvSpPr>
        <p:spPr>
          <a:xfrm>
            <a:off x="457200" y="482600"/>
            <a:ext cx="8229600" cy="812800"/>
          </a:xfrm>
        </p:spPr>
        <p:txBody>
          <a:bodyPr/>
          <a:lstStyle/>
          <a:p>
            <a:r>
              <a:rPr lang="en-US">
                <a:cs typeface="Arial"/>
              </a:rPr>
              <a:t>Want to Learn More?</a:t>
            </a:r>
          </a:p>
        </p:txBody>
      </p:sp>
      <p:sp>
        <p:nvSpPr>
          <p:cNvPr id="9" name="Text Placeholder 8">
            <a:extLst>
              <a:ext uri="{FF2B5EF4-FFF2-40B4-BE49-F238E27FC236}">
                <a16:creationId xmlns:a16="http://schemas.microsoft.com/office/drawing/2014/main" id="{692E9AE1-BB26-4D91-8359-648623BECE2E}"/>
              </a:ext>
            </a:extLst>
          </p:cNvPr>
          <p:cNvSpPr>
            <a:spLocks noGrp="1"/>
          </p:cNvSpPr>
          <p:nvPr>
            <p:ph type="body" sz="quarter" idx="13"/>
          </p:nvPr>
        </p:nvSpPr>
        <p:spPr>
          <a:xfrm>
            <a:off x="457199" y="3429000"/>
            <a:ext cx="8229600" cy="1067463"/>
          </a:xfrm>
        </p:spPr>
        <p:txBody>
          <a:bodyPr/>
          <a:lstStyle/>
          <a:p>
            <a:pPr algn="ctr">
              <a:lnSpc>
                <a:spcPct val="150000"/>
              </a:lnSpc>
            </a:pPr>
            <a:r>
              <a:rPr lang="en-US">
                <a:hlinkClick r:id="rId2"/>
              </a:rPr>
              <a:t>gtmr.org</a:t>
            </a:r>
            <a:endParaRPr lang="en-US"/>
          </a:p>
          <a:p>
            <a:pPr algn="ctr">
              <a:lnSpc>
                <a:spcPct val="150000"/>
              </a:lnSpc>
            </a:pPr>
            <a:r>
              <a:rPr lang="en-US"/>
              <a:t>info@gtmr.org | (703) 394-5398</a:t>
            </a:r>
          </a:p>
        </p:txBody>
      </p:sp>
      <p:sp>
        <p:nvSpPr>
          <p:cNvPr id="8" name="Text Placeholder 8">
            <a:extLst>
              <a:ext uri="{FF2B5EF4-FFF2-40B4-BE49-F238E27FC236}">
                <a16:creationId xmlns:a16="http://schemas.microsoft.com/office/drawing/2014/main" id="{1D1CD500-B9C8-9744-89C8-6E574FE15110}"/>
              </a:ext>
            </a:extLst>
          </p:cNvPr>
          <p:cNvSpPr txBox="1">
            <a:spLocks/>
          </p:cNvSpPr>
          <p:nvPr/>
        </p:nvSpPr>
        <p:spPr>
          <a:xfrm>
            <a:off x="457199" y="2110598"/>
            <a:ext cx="8229600" cy="1571827"/>
          </a:xfrm>
          <a:prstGeom prst="rect">
            <a:avLst/>
          </a:prstGeom>
        </p:spPr>
        <p:txBody>
          <a:bodyPr vert="horz" lIns="91440" tIns="45720" rIns="91440" bIns="45720" rtlCol="0">
            <a:noAutofit/>
          </a:bodyPr>
          <a:lstStyle>
            <a:lvl1pPr marL="0" indent="0" algn="l" defTabSz="914354" rtl="0" eaLnBrk="1" latinLnBrk="0" hangingPunct="1">
              <a:spcBef>
                <a:spcPct val="20000"/>
              </a:spcBef>
              <a:buClr>
                <a:schemeClr val="accent5"/>
              </a:buClr>
              <a:buFont typeface="Wingdings" panose="05000000000000000000" pitchFamily="2" charset="2"/>
              <a:buNone/>
              <a:defRPr sz="2000" kern="1200">
                <a:solidFill>
                  <a:schemeClr val="bg2">
                    <a:lumMod val="50000"/>
                  </a:schemeClr>
                </a:solidFill>
                <a:latin typeface="+mn-lt"/>
                <a:ea typeface="+mn-ea"/>
                <a:cs typeface="+mn-cs"/>
              </a:defRPr>
            </a:lvl1pPr>
            <a:lvl2pPr marL="742913" indent="-285737" algn="l" defTabSz="914354" rtl="0" eaLnBrk="1" latinLnBrk="0" hangingPunct="1">
              <a:spcBef>
                <a:spcPct val="20000"/>
              </a:spcBef>
              <a:buClr>
                <a:schemeClr val="accent5"/>
              </a:buClr>
              <a:buSzPct val="100000"/>
              <a:buFont typeface="Arial" panose="020B0604020202020204" pitchFamily="34" charset="0"/>
              <a:buChar char="•"/>
              <a:defRPr sz="2800" kern="1200">
                <a:solidFill>
                  <a:schemeClr val="bg2">
                    <a:lumMod val="50000"/>
                  </a:schemeClr>
                </a:solidFill>
                <a:latin typeface="+mn-lt"/>
                <a:ea typeface="+mn-ea"/>
                <a:cs typeface="+mn-cs"/>
              </a:defRPr>
            </a:lvl2pPr>
            <a:lvl3pPr marL="1142942" indent="-228589" algn="l" defTabSz="914354" rtl="0" eaLnBrk="1" latinLnBrk="0" hangingPunct="1">
              <a:spcBef>
                <a:spcPct val="20000"/>
              </a:spcBef>
              <a:buFont typeface="Wingdings" panose="05000000000000000000" pitchFamily="2" charset="2"/>
              <a:buChar char="v"/>
              <a:defRPr sz="2400" kern="1200">
                <a:solidFill>
                  <a:schemeClr val="bg2">
                    <a:lumMod val="50000"/>
                  </a:schemeClr>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2000" kern="1200">
                <a:solidFill>
                  <a:schemeClr val="bg2">
                    <a:lumMod val="50000"/>
                  </a:schemeClr>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sz="2000" kern="1200">
                <a:solidFill>
                  <a:schemeClr val="bg2">
                    <a:lumMod val="50000"/>
                  </a:schemeClr>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a:t>Visit or website or contact us!</a:t>
            </a:r>
          </a:p>
        </p:txBody>
      </p:sp>
    </p:spTree>
    <p:extLst>
      <p:ext uri="{BB962C8B-B14F-4D97-AF65-F5344CB8AC3E}">
        <p14:creationId xmlns:p14="http://schemas.microsoft.com/office/powerpoint/2010/main" val="1473590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1CF3C2-0B3B-403F-AF26-2456026EA19D}"/>
              </a:ext>
            </a:extLst>
          </p:cNvPr>
          <p:cNvSpPr>
            <a:spLocks noGrp="1"/>
          </p:cNvSpPr>
          <p:nvPr>
            <p:ph type="title"/>
          </p:nvPr>
        </p:nvSpPr>
        <p:spPr>
          <a:xfrm>
            <a:off x="466344" y="402363"/>
            <a:ext cx="8686800" cy="812800"/>
          </a:xfrm>
        </p:spPr>
        <p:txBody>
          <a:bodyPr>
            <a:normAutofit fontScale="90000"/>
          </a:bodyPr>
          <a:lstStyle/>
          <a:p>
            <a:pPr algn="ctr"/>
            <a:r>
              <a:rPr lang="en-US" sz="2900" b="1"/>
              <a:t>Background and Resources to Build Vaccine Confidence in the Health Neighborhood</a:t>
            </a:r>
          </a:p>
        </p:txBody>
      </p:sp>
      <p:sp>
        <p:nvSpPr>
          <p:cNvPr id="5" name="Slide Number Placeholder 4">
            <a:extLst>
              <a:ext uri="{FF2B5EF4-FFF2-40B4-BE49-F238E27FC236}">
                <a16:creationId xmlns:a16="http://schemas.microsoft.com/office/drawing/2014/main" id="{AB95FB26-7F53-4B29-A1D1-9460045CBBEE}"/>
              </a:ext>
            </a:extLst>
          </p:cNvPr>
          <p:cNvSpPr>
            <a:spLocks noGrp="1"/>
          </p:cNvSpPr>
          <p:nvPr>
            <p:ph type="sldNum" sz="quarter" idx="4"/>
          </p:nvPr>
        </p:nvSpPr>
        <p:spPr/>
        <p:txBody>
          <a:bodyPr/>
          <a:lstStyle/>
          <a:p>
            <a:fld id="{277E653D-B3FC-4C9C-BF8A-50E2DC340816}" type="slidenum">
              <a:rPr lang="en-US" smtClean="0"/>
              <a:pPr/>
              <a:t>2</a:t>
            </a:fld>
            <a:endParaRPr lang="en-US"/>
          </a:p>
        </p:txBody>
      </p:sp>
      <p:pic>
        <p:nvPicPr>
          <p:cNvPr id="1026" name="Picture 2">
            <a:extLst>
              <a:ext uri="{FF2B5EF4-FFF2-40B4-BE49-F238E27FC236}">
                <a16:creationId xmlns:a16="http://schemas.microsoft.com/office/drawing/2014/main" id="{FC3C4A88-06A1-4966-BDD5-0E340653C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44" y="1502683"/>
            <a:ext cx="8204707" cy="1467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Content Placeholder 4">
            <a:extLst>
              <a:ext uri="{FF2B5EF4-FFF2-40B4-BE49-F238E27FC236}">
                <a16:creationId xmlns:a16="http://schemas.microsoft.com/office/drawing/2014/main" id="{4F14A329-3F97-304E-A034-F6B06DD9C6F6}"/>
              </a:ext>
            </a:extLst>
          </p:cNvPr>
          <p:cNvSpPr txBox="1">
            <a:spLocks/>
          </p:cNvSpPr>
          <p:nvPr/>
        </p:nvSpPr>
        <p:spPr>
          <a:xfrm>
            <a:off x="466344" y="3257595"/>
            <a:ext cx="4535147" cy="2852260"/>
          </a:xfrm>
          <a:prstGeom prst="rect">
            <a:avLst/>
          </a:prstGeom>
        </p:spPr>
        <p:txBody>
          <a:bodyPr vert="horz" lIns="91440" tIns="45720" rIns="91440" bIns="45720" rtlCol="0" anchor="t">
            <a:normAutofit/>
          </a:bodyPr>
          <a:lstStyle>
            <a:lvl1pPr marL="0" indent="0" algn="l" defTabSz="914354" rtl="0" eaLnBrk="1" latinLnBrk="0" hangingPunct="1">
              <a:spcBef>
                <a:spcPct val="20000"/>
              </a:spcBef>
              <a:buClr>
                <a:schemeClr val="accent5"/>
              </a:buClr>
              <a:buFont typeface="Wingdings" panose="05000000000000000000" pitchFamily="2" charset="2"/>
              <a:buNone/>
              <a:defRPr sz="1600" kern="1200">
                <a:solidFill>
                  <a:schemeClr val="bg2">
                    <a:lumMod val="50000"/>
                  </a:schemeClr>
                </a:solidFill>
                <a:latin typeface="+mn-lt"/>
                <a:ea typeface="+mn-ea"/>
                <a:cs typeface="+mn-cs"/>
              </a:defRPr>
            </a:lvl1pPr>
            <a:lvl2pPr marL="742913" indent="-285737" algn="l" defTabSz="914354" rtl="0" eaLnBrk="1" latinLnBrk="0" hangingPunct="1">
              <a:spcBef>
                <a:spcPct val="20000"/>
              </a:spcBef>
              <a:buClr>
                <a:schemeClr val="accent5"/>
              </a:buClr>
              <a:buSzPct val="100000"/>
              <a:buFont typeface="Arial" panose="020B0604020202020204" pitchFamily="34" charset="0"/>
              <a:buChar char="•"/>
              <a:defRPr sz="2400" kern="1200">
                <a:solidFill>
                  <a:schemeClr val="bg2">
                    <a:lumMod val="50000"/>
                  </a:schemeClr>
                </a:solidFill>
                <a:latin typeface="+mn-lt"/>
                <a:ea typeface="+mn-ea"/>
                <a:cs typeface="+mn-cs"/>
              </a:defRPr>
            </a:lvl2pPr>
            <a:lvl3pPr marL="1142942" indent="-228589" algn="l" defTabSz="914354" rtl="0" eaLnBrk="1" latinLnBrk="0" hangingPunct="1">
              <a:spcBef>
                <a:spcPct val="20000"/>
              </a:spcBef>
              <a:buFont typeface="Wingdings" panose="05000000000000000000" pitchFamily="2" charset="2"/>
              <a:buChar char="v"/>
              <a:defRPr sz="2000" kern="1200">
                <a:solidFill>
                  <a:schemeClr val="bg2">
                    <a:lumMod val="50000"/>
                  </a:schemeClr>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1800" kern="1200">
                <a:solidFill>
                  <a:schemeClr val="bg2">
                    <a:lumMod val="50000"/>
                  </a:schemeClr>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sz="1800" kern="1200">
                <a:solidFill>
                  <a:schemeClr val="bg2">
                    <a:lumMod val="50000"/>
                  </a:schemeClr>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base">
              <a:buFont typeface="Arial" panose="05000000000000000000" pitchFamily="2" charset="2"/>
              <a:buChar char="•"/>
            </a:pPr>
            <a:r>
              <a:rPr lang="en-US" sz="1800">
                <a:solidFill>
                  <a:srgbClr val="605F5F"/>
                </a:solidFill>
                <a:latin typeface="+mj-lt"/>
              </a:rPr>
              <a:t>On April 6, 2021, </a:t>
            </a:r>
            <a:r>
              <a:rPr lang="en-US" sz="1800" err="1">
                <a:solidFill>
                  <a:srgbClr val="605F5F"/>
                </a:solidFill>
                <a:latin typeface="+mj-lt"/>
              </a:rPr>
              <a:t>GTMRx</a:t>
            </a:r>
            <a:r>
              <a:rPr lang="en-US" sz="1800">
                <a:solidFill>
                  <a:srgbClr val="605F5F"/>
                </a:solidFill>
                <a:latin typeface="+mj-lt"/>
              </a:rPr>
              <a:t> and the Bipartisan Policy Center co-hosted national kick-off event. </a:t>
            </a:r>
            <a:endParaRPr lang="en-US" sz="1800">
              <a:solidFill>
                <a:srgbClr val="605F5F"/>
              </a:solidFill>
              <a:latin typeface="+mj-lt"/>
              <a:cs typeface="Arial"/>
            </a:endParaRPr>
          </a:p>
          <a:p>
            <a:pPr marL="342900" indent="-342900">
              <a:buFont typeface="Arial" panose="05000000000000000000" pitchFamily="2" charset="2"/>
              <a:buChar char="•"/>
            </a:pPr>
            <a:r>
              <a:rPr lang="en-US" sz="1800" err="1">
                <a:solidFill>
                  <a:srgbClr val="605F5F"/>
                </a:solidFill>
                <a:latin typeface="+mj-lt"/>
              </a:rPr>
              <a:t>GTMRx</a:t>
            </a:r>
            <a:r>
              <a:rPr lang="en-US" sz="1800">
                <a:solidFill>
                  <a:srgbClr val="605F5F"/>
                </a:solidFill>
                <a:latin typeface="+mj-lt"/>
              </a:rPr>
              <a:t> National Taskforce was announced and began work on a set of recommendations.</a:t>
            </a:r>
            <a:endParaRPr lang="en-US" sz="1800">
              <a:solidFill>
                <a:srgbClr val="605F5F"/>
              </a:solidFill>
              <a:latin typeface="+mj-lt"/>
              <a:cs typeface="Arial"/>
            </a:endParaRPr>
          </a:p>
          <a:p>
            <a:pPr marL="342900" indent="-342900">
              <a:buFont typeface="Arial" panose="05000000000000000000" pitchFamily="2" charset="2"/>
              <a:buChar char="•"/>
            </a:pPr>
            <a:r>
              <a:rPr lang="en-US" sz="1800">
                <a:solidFill>
                  <a:srgbClr val="605F5F"/>
                </a:solidFill>
                <a:latin typeface="+mj-lt"/>
              </a:rPr>
              <a:t>Background report and resources released as  “level-setting” tool as the Task Force began their work. </a:t>
            </a:r>
            <a:endParaRPr lang="en-US" sz="1800">
              <a:solidFill>
                <a:srgbClr val="605F5F"/>
              </a:solidFill>
              <a:latin typeface="+mj-lt"/>
              <a:cs typeface="Arial"/>
            </a:endParaRPr>
          </a:p>
          <a:p>
            <a:endParaRPr lang="en-US">
              <a:solidFill>
                <a:srgbClr val="7F7E7F"/>
              </a:solidFill>
            </a:endParaRPr>
          </a:p>
        </p:txBody>
      </p:sp>
      <p:pic>
        <p:nvPicPr>
          <p:cNvPr id="3" name="Picture 2" descr="Graphical user interface&#10;&#10;Description automatically generated">
            <a:extLst>
              <a:ext uri="{FF2B5EF4-FFF2-40B4-BE49-F238E27FC236}">
                <a16:creationId xmlns:a16="http://schemas.microsoft.com/office/drawing/2014/main" id="{1F4D6AB8-EB2A-D54C-A188-9608B2E35DFF}"/>
              </a:ext>
            </a:extLst>
          </p:cNvPr>
          <p:cNvPicPr>
            <a:picLocks noChangeAspect="1"/>
          </p:cNvPicPr>
          <p:nvPr/>
        </p:nvPicPr>
        <p:blipFill>
          <a:blip r:embed="rId4"/>
          <a:stretch>
            <a:fillRect/>
          </a:stretch>
        </p:blipFill>
        <p:spPr>
          <a:xfrm>
            <a:off x="5138234" y="3609979"/>
            <a:ext cx="3743684" cy="2106474"/>
          </a:xfrm>
          <a:prstGeom prst="rect">
            <a:avLst/>
          </a:prstGeom>
        </p:spPr>
      </p:pic>
    </p:spTree>
    <p:extLst>
      <p:ext uri="{BB962C8B-B14F-4D97-AF65-F5344CB8AC3E}">
        <p14:creationId xmlns:p14="http://schemas.microsoft.com/office/powerpoint/2010/main" val="1473387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95FB26-7F53-4B29-A1D1-9460045CBBEE}"/>
              </a:ext>
            </a:extLst>
          </p:cNvPr>
          <p:cNvSpPr>
            <a:spLocks noGrp="1"/>
          </p:cNvSpPr>
          <p:nvPr>
            <p:ph type="sldNum" sz="quarter" idx="4"/>
          </p:nvPr>
        </p:nvSpPr>
        <p:spPr/>
        <p:txBody>
          <a:bodyPr/>
          <a:lstStyle/>
          <a:p>
            <a:fld id="{277E653D-B3FC-4C9C-BF8A-50E2DC340816}" type="slidenum">
              <a:rPr lang="en-US" smtClean="0"/>
              <a:pPr/>
              <a:t>3</a:t>
            </a:fld>
            <a:endParaRPr lang="en-US"/>
          </a:p>
        </p:txBody>
      </p:sp>
      <p:pic>
        <p:nvPicPr>
          <p:cNvPr id="9" name="Picture Placeholder 18">
            <a:extLst>
              <a:ext uri="{FF2B5EF4-FFF2-40B4-BE49-F238E27FC236}">
                <a16:creationId xmlns:a16="http://schemas.microsoft.com/office/drawing/2014/main" id="{999B1218-3DBB-F14D-90E5-2712A41C3DE9}"/>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3601" b="3601"/>
          <a:stretch/>
        </p:blipFill>
        <p:spPr>
          <a:xfrm>
            <a:off x="5075422" y="1882795"/>
            <a:ext cx="1446970" cy="1873609"/>
          </a:xfrm>
          <a:prstGeom prst="rect">
            <a:avLst/>
          </a:prstGeom>
          <a:effectLst>
            <a:outerShdw blurRad="50800" dist="38100" dir="5400000" algn="t" rotWithShape="0">
              <a:prstClr val="black">
                <a:alpha val="40000"/>
              </a:prstClr>
            </a:outerShdw>
          </a:effectLst>
        </p:spPr>
      </p:pic>
      <p:pic>
        <p:nvPicPr>
          <p:cNvPr id="10" name="Picture Placeholder 16">
            <a:extLst>
              <a:ext uri="{FF2B5EF4-FFF2-40B4-BE49-F238E27FC236}">
                <a16:creationId xmlns:a16="http://schemas.microsoft.com/office/drawing/2014/main" id="{56F38BAA-052D-2E4B-ADD1-7D942AEDB5AB}"/>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180" r="1180"/>
          <a:stretch/>
        </p:blipFill>
        <p:spPr>
          <a:xfrm>
            <a:off x="812517" y="1900163"/>
            <a:ext cx="1446970" cy="1873609"/>
          </a:xfrm>
          <a:prstGeom prst="rect">
            <a:avLst/>
          </a:prstGeom>
          <a:effectLst>
            <a:outerShdw blurRad="50800" dist="38100" dir="5400000" algn="t" rotWithShape="0">
              <a:prstClr val="black">
                <a:alpha val="40000"/>
              </a:prstClr>
            </a:outerShdw>
          </a:effectLst>
        </p:spPr>
      </p:pic>
      <p:sp>
        <p:nvSpPr>
          <p:cNvPr id="11" name="TextBox 10">
            <a:extLst>
              <a:ext uri="{FF2B5EF4-FFF2-40B4-BE49-F238E27FC236}">
                <a16:creationId xmlns:a16="http://schemas.microsoft.com/office/drawing/2014/main" id="{7032AE66-7721-F441-AC65-2D6FF769AF1D}"/>
              </a:ext>
            </a:extLst>
          </p:cNvPr>
          <p:cNvSpPr txBox="1"/>
          <p:nvPr/>
        </p:nvSpPr>
        <p:spPr>
          <a:xfrm>
            <a:off x="2374425" y="1883372"/>
            <a:ext cx="2197574" cy="1655903"/>
          </a:xfrm>
          <a:prstGeom prst="rect">
            <a:avLst/>
          </a:prstGeom>
          <a:noFill/>
        </p:spPr>
        <p:txBody>
          <a:bodyPr wrap="square" rtlCol="0">
            <a:spAutoFit/>
          </a:bodyPr>
          <a:lstStyle/>
          <a:p>
            <a:pPr>
              <a:lnSpc>
                <a:spcPct val="107000"/>
              </a:lnSpc>
            </a:pPr>
            <a:r>
              <a:rPr lang="en-US" sz="1600" b="1">
                <a:solidFill>
                  <a:srgbClr val="00ADEF"/>
                </a:solidFill>
                <a:effectLst/>
                <a:latin typeface="Calibri" panose="020F0502020204030204" pitchFamily="34" charset="0"/>
                <a:ea typeface="Calibri" panose="020F0502020204030204" pitchFamily="34" charset="0"/>
                <a:cs typeface="Calibri" panose="020F0502020204030204" pitchFamily="34" charset="0"/>
              </a:rPr>
              <a:t>Taskforce Co-Lead</a:t>
            </a:r>
            <a:endParaRPr lang="en-US" sz="1600" b="1">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600" b="1">
                <a:solidFill>
                  <a:srgbClr val="25408F"/>
                </a:solidFill>
                <a:effectLst/>
                <a:latin typeface="Calibri" panose="020F0502020204030204" pitchFamily="34" charset="0"/>
                <a:ea typeface="Calibri" panose="020F0502020204030204" pitchFamily="34" charset="0"/>
                <a:cs typeface="Calibri" panose="020F0502020204030204" pitchFamily="34" charset="0"/>
              </a:rPr>
              <a:t>Georges Benjamin, MD</a:t>
            </a:r>
            <a:endParaRPr lang="en-US" sz="16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5F5F5F"/>
                </a:solidFill>
                <a:effectLst/>
                <a:latin typeface="Calibri" panose="020F0502020204030204" pitchFamily="34" charset="0"/>
                <a:ea typeface="Calibri" panose="020F0502020204030204" pitchFamily="34" charset="0"/>
                <a:cs typeface="Calibri" panose="020F0502020204030204" pitchFamily="34" charset="0"/>
              </a:rPr>
              <a:t>Executive Director, American Public Health Association</a:t>
            </a:r>
            <a:endParaRPr lang="en-US" sz="16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p>
        </p:txBody>
      </p:sp>
      <p:sp>
        <p:nvSpPr>
          <p:cNvPr id="12" name="TextBox 11">
            <a:extLst>
              <a:ext uri="{FF2B5EF4-FFF2-40B4-BE49-F238E27FC236}">
                <a16:creationId xmlns:a16="http://schemas.microsoft.com/office/drawing/2014/main" id="{D3C6E0AD-9C94-E546-ACD3-F96712937899}"/>
              </a:ext>
            </a:extLst>
          </p:cNvPr>
          <p:cNvSpPr txBox="1"/>
          <p:nvPr/>
        </p:nvSpPr>
        <p:spPr>
          <a:xfrm>
            <a:off x="6637331" y="1880682"/>
            <a:ext cx="2197574" cy="2182842"/>
          </a:xfrm>
          <a:prstGeom prst="rect">
            <a:avLst/>
          </a:prstGeom>
          <a:noFill/>
        </p:spPr>
        <p:txBody>
          <a:bodyPr wrap="square" rtlCol="0">
            <a:spAutoFit/>
          </a:bodyPr>
          <a:lstStyle/>
          <a:p>
            <a:pPr>
              <a:lnSpc>
                <a:spcPct val="107000"/>
              </a:lnSpc>
            </a:pPr>
            <a:r>
              <a:rPr lang="en-US" sz="1600" b="1">
                <a:solidFill>
                  <a:srgbClr val="00ADEF"/>
                </a:solidFill>
                <a:effectLst/>
                <a:latin typeface="Calibri" panose="020F0502020204030204" pitchFamily="34" charset="0"/>
                <a:ea typeface="Calibri" panose="020F0502020204030204" pitchFamily="34" charset="0"/>
                <a:cs typeface="Calibri" panose="020F0502020204030204" pitchFamily="34" charset="0"/>
              </a:rPr>
              <a:t>Taskforce Co-Lead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a:solidFill>
                  <a:srgbClr val="25408F"/>
                </a:solidFill>
                <a:effectLst/>
                <a:latin typeface="Calibri" panose="020F0502020204030204" pitchFamily="34" charset="0"/>
                <a:ea typeface="Calibri" panose="020F0502020204030204" pitchFamily="34" charset="0"/>
                <a:cs typeface="Calibri" panose="020F0502020204030204" pitchFamily="34" charset="0"/>
              </a:rPr>
              <a:t>Paul Abramowitz, Pharm.D., ScD (Hon), FASHP</a:t>
            </a:r>
            <a:endParaRPr lang="en-US" sz="16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5F5F5F"/>
                </a:solidFill>
                <a:effectLst/>
                <a:latin typeface="Calibri" panose="020F0502020204030204" pitchFamily="34" charset="0"/>
                <a:ea typeface="Calibri" panose="020F0502020204030204" pitchFamily="34" charset="0"/>
                <a:cs typeface="Calibri" panose="020F0502020204030204" pitchFamily="34" charset="0"/>
              </a:rPr>
              <a:t>CEO, American Society of Health-System Pharmacists</a:t>
            </a:r>
            <a:endParaRPr lang="en-US" sz="16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p>
        </p:txBody>
      </p:sp>
      <p:sp>
        <p:nvSpPr>
          <p:cNvPr id="13" name="Rectangle 12">
            <a:extLst>
              <a:ext uri="{FF2B5EF4-FFF2-40B4-BE49-F238E27FC236}">
                <a16:creationId xmlns:a16="http://schemas.microsoft.com/office/drawing/2014/main" id="{593465C0-1AB9-A147-BAFB-D935190A7B3E}"/>
              </a:ext>
            </a:extLst>
          </p:cNvPr>
          <p:cNvSpPr/>
          <p:nvPr/>
        </p:nvSpPr>
        <p:spPr>
          <a:xfrm>
            <a:off x="398929" y="1467954"/>
            <a:ext cx="4173071" cy="347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4B12661-0E02-5044-BD9A-16BD79F42247}"/>
              </a:ext>
            </a:extLst>
          </p:cNvPr>
          <p:cNvSpPr txBox="1"/>
          <p:nvPr/>
        </p:nvSpPr>
        <p:spPr>
          <a:xfrm>
            <a:off x="564776" y="1467954"/>
            <a:ext cx="4244968" cy="307777"/>
          </a:xfrm>
          <a:prstGeom prst="rect">
            <a:avLst/>
          </a:prstGeom>
          <a:noFill/>
        </p:spPr>
        <p:txBody>
          <a:bodyPr wrap="square" rtlCol="0">
            <a:spAutoFit/>
          </a:bodyPr>
          <a:lstStyle/>
          <a:p>
            <a:r>
              <a:rPr lang="en-US" sz="1400" b="1">
                <a:solidFill>
                  <a:schemeClr val="bg2"/>
                </a:solidFill>
              </a:rPr>
              <a:t>Task Force Leadership</a:t>
            </a:r>
          </a:p>
        </p:txBody>
      </p:sp>
      <p:sp>
        <p:nvSpPr>
          <p:cNvPr id="15" name="TextBox 14">
            <a:extLst>
              <a:ext uri="{FF2B5EF4-FFF2-40B4-BE49-F238E27FC236}">
                <a16:creationId xmlns:a16="http://schemas.microsoft.com/office/drawing/2014/main" id="{DDC62EB1-DD78-B14C-B1D1-977317C6B220}"/>
              </a:ext>
            </a:extLst>
          </p:cNvPr>
          <p:cNvSpPr txBox="1"/>
          <p:nvPr/>
        </p:nvSpPr>
        <p:spPr>
          <a:xfrm>
            <a:off x="6637331" y="4129864"/>
            <a:ext cx="2197574" cy="2182842"/>
          </a:xfrm>
          <a:prstGeom prst="rect">
            <a:avLst/>
          </a:prstGeom>
          <a:noFill/>
        </p:spPr>
        <p:txBody>
          <a:bodyPr wrap="square" rtlCol="0">
            <a:spAutoFit/>
          </a:bodyPr>
          <a:lstStyle/>
          <a:p>
            <a:pPr>
              <a:lnSpc>
                <a:spcPct val="107000"/>
              </a:lnSpc>
            </a:pPr>
            <a:r>
              <a:rPr lang="en-US" sz="1600" b="1">
                <a:solidFill>
                  <a:srgbClr val="00ADEF"/>
                </a:solidFill>
                <a:effectLst/>
                <a:latin typeface="Calibri" panose="020F0502020204030204" pitchFamily="34" charset="0"/>
                <a:ea typeface="Calibri" panose="020F0502020204030204" pitchFamily="34" charset="0"/>
                <a:cs typeface="Calibri" panose="020F0502020204030204" pitchFamily="34" charset="0"/>
              </a:rPr>
              <a:t>Taskforce Staff Officer</a:t>
            </a:r>
          </a:p>
          <a:p>
            <a:pPr marL="0" marR="0">
              <a:lnSpc>
                <a:spcPct val="107000"/>
              </a:lnSpc>
              <a:spcBef>
                <a:spcPts val="0"/>
              </a:spcBef>
              <a:spcAft>
                <a:spcPts val="0"/>
              </a:spcAft>
            </a:pPr>
            <a:r>
              <a:rPr lang="en-US" sz="1600" b="1">
                <a:solidFill>
                  <a:srgbClr val="25408F"/>
                </a:solidFill>
                <a:effectLst/>
                <a:latin typeface="Calibri" panose="020F0502020204030204" pitchFamily="34" charset="0"/>
                <a:ea typeface="Calibri" panose="020F0502020204030204" pitchFamily="34" charset="0"/>
                <a:cs typeface="Calibri" panose="020F0502020204030204" pitchFamily="34" charset="0"/>
              </a:rPr>
              <a:t>Katherine Herring Capps</a:t>
            </a:r>
            <a:endParaRPr lang="en-US" sz="16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5F5F5F"/>
                </a:solidFill>
                <a:effectLst/>
                <a:latin typeface="Calibri" panose="020F0502020204030204" pitchFamily="34" charset="0"/>
                <a:ea typeface="Calibri" panose="020F0502020204030204" pitchFamily="34" charset="0"/>
                <a:cs typeface="Calibri" panose="020F0502020204030204" pitchFamily="34" charset="0"/>
              </a:rPr>
              <a:t>Co-Founder &amp; Executive Director</a:t>
            </a:r>
          </a:p>
          <a:p>
            <a:pPr marL="0" marR="0">
              <a:lnSpc>
                <a:spcPct val="107000"/>
              </a:lnSpc>
              <a:spcBef>
                <a:spcPts val="0"/>
              </a:spcBef>
              <a:spcAft>
                <a:spcPts val="0"/>
              </a:spcAft>
            </a:pPr>
            <a:r>
              <a:rPr lang="en-US" sz="1600">
                <a:solidFill>
                  <a:srgbClr val="5F5F5F"/>
                </a:solidFill>
                <a:latin typeface="Calibri" panose="020F0502020204030204" pitchFamily="34" charset="0"/>
                <a:ea typeface="Calibri" panose="020F0502020204030204" pitchFamily="34" charset="0"/>
                <a:cs typeface="Calibri" panose="020F0502020204030204" pitchFamily="34" charset="0"/>
              </a:rPr>
              <a:t>GTMRx Institute</a:t>
            </a:r>
            <a:endParaRPr lang="en-US" sz="16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6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p>
        </p:txBody>
      </p:sp>
      <p:pic>
        <p:nvPicPr>
          <p:cNvPr id="19" name="Picture Placeholder 14">
            <a:extLst>
              <a:ext uri="{FF2B5EF4-FFF2-40B4-BE49-F238E27FC236}">
                <a16:creationId xmlns:a16="http://schemas.microsoft.com/office/drawing/2014/main" id="{5069CAE4-6BFD-5C48-A5E6-D587CA0320F7}"/>
              </a:ext>
            </a:extLst>
          </p:cNvPr>
          <p:cNvPicPr>
            <a:picLocks noChangeAspect="1"/>
          </p:cNvPicPr>
          <p:nvPr/>
        </p:nvPicPr>
        <p:blipFill>
          <a:blip r:embed="rId7">
            <a:extLst>
              <a:ext uri="{28A0092B-C50C-407E-A947-70E740481C1C}">
                <a14:useLocalDpi xmlns:a14="http://schemas.microsoft.com/office/drawing/2010/main" val="0"/>
              </a:ext>
            </a:extLst>
          </a:blip>
          <a:srcRect l="11386" r="11386"/>
          <a:stretch/>
        </p:blipFill>
        <p:spPr>
          <a:xfrm>
            <a:off x="812517" y="4182200"/>
            <a:ext cx="1447673" cy="1874520"/>
          </a:xfrm>
          <a:prstGeom prst="rect">
            <a:avLst/>
          </a:prstGeom>
          <a:effectLst>
            <a:outerShdw blurRad="50800" dist="38100" dir="5400000" algn="t" rotWithShape="0">
              <a:prstClr val="black">
                <a:alpha val="40000"/>
              </a:prstClr>
            </a:outerShdw>
          </a:effectLst>
        </p:spPr>
      </p:pic>
      <p:sp>
        <p:nvSpPr>
          <p:cNvPr id="20" name="TextBox 19">
            <a:extLst>
              <a:ext uri="{FF2B5EF4-FFF2-40B4-BE49-F238E27FC236}">
                <a16:creationId xmlns:a16="http://schemas.microsoft.com/office/drawing/2014/main" id="{AC59F6FA-204F-EB43-9528-89A05271B7CA}"/>
              </a:ext>
            </a:extLst>
          </p:cNvPr>
          <p:cNvSpPr txBox="1"/>
          <p:nvPr/>
        </p:nvSpPr>
        <p:spPr>
          <a:xfrm>
            <a:off x="2425072" y="4129864"/>
            <a:ext cx="2384672" cy="1919372"/>
          </a:xfrm>
          <a:prstGeom prst="rect">
            <a:avLst/>
          </a:prstGeom>
          <a:noFill/>
        </p:spPr>
        <p:txBody>
          <a:bodyPr wrap="square" rtlCol="0">
            <a:spAutoFit/>
          </a:bodyPr>
          <a:lstStyle/>
          <a:p>
            <a:pPr>
              <a:lnSpc>
                <a:spcPct val="107000"/>
              </a:lnSpc>
            </a:pPr>
            <a:r>
              <a:rPr lang="en-US" sz="1600" b="1">
                <a:solidFill>
                  <a:srgbClr val="00ADEF"/>
                </a:solidFill>
                <a:effectLst/>
                <a:latin typeface="Calibri" panose="020F0502020204030204" pitchFamily="34" charset="0"/>
                <a:ea typeface="Calibri" panose="020F0502020204030204" pitchFamily="34" charset="0"/>
                <a:cs typeface="Calibri" panose="020F0502020204030204" pitchFamily="34" charset="0"/>
              </a:rPr>
              <a:t>Taskforce Co-Lead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a:solidFill>
                  <a:srgbClr val="25408F"/>
                </a:solidFill>
                <a:effectLst/>
                <a:latin typeface="Calibri" panose="020F0502020204030204" pitchFamily="34" charset="0"/>
                <a:ea typeface="Calibri" panose="020F0502020204030204" pitchFamily="34" charset="0"/>
                <a:cs typeface="Times New Roman" panose="02020603050405020304" pitchFamily="18" charset="0"/>
              </a:rPr>
              <a:t>Susan Dentzer</a:t>
            </a:r>
            <a:endParaRPr lang="en-US" sz="16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Senior Policy Fellow, Robert J. Margolis Center for Health Policy, Duke University</a:t>
            </a:r>
          </a:p>
          <a:p>
            <a:endParaRPr lang="en-US" sz="1600" b="1">
              <a:solidFill>
                <a:srgbClr val="5F5F5F"/>
              </a:solidFill>
            </a:endParaRPr>
          </a:p>
        </p:txBody>
      </p:sp>
      <p:sp>
        <p:nvSpPr>
          <p:cNvPr id="21" name="Title 3">
            <a:extLst>
              <a:ext uri="{FF2B5EF4-FFF2-40B4-BE49-F238E27FC236}">
                <a16:creationId xmlns:a16="http://schemas.microsoft.com/office/drawing/2014/main" id="{B0FCEB38-4E71-6D42-A797-FCCFC34950D6}"/>
              </a:ext>
            </a:extLst>
          </p:cNvPr>
          <p:cNvSpPr txBox="1">
            <a:spLocks/>
          </p:cNvSpPr>
          <p:nvPr/>
        </p:nvSpPr>
        <p:spPr>
          <a:xfrm>
            <a:off x="4292" y="281153"/>
            <a:ext cx="9242989" cy="960549"/>
          </a:xfrm>
          <a:prstGeom prst="rect">
            <a:avLst/>
          </a:prstGeom>
        </p:spPr>
        <p:txBody>
          <a:bodyPr vert="horz" lIns="0" tIns="0" rIns="0" bIns="0" rtlCol="0" anchor="t" anchorCtr="0">
            <a:noAutofit/>
          </a:bodyPr>
          <a:lstStyle>
            <a:lvl1pPr algn="l" defTabSz="914354" rtl="0" eaLnBrk="1" latinLnBrk="0" hangingPunct="1">
              <a:spcBef>
                <a:spcPct val="0"/>
              </a:spcBef>
              <a:buNone/>
              <a:defRPr sz="3200" kern="1200">
                <a:solidFill>
                  <a:schemeClr val="bg1"/>
                </a:solidFill>
                <a:latin typeface="+mj-lt"/>
                <a:ea typeface="+mj-ea"/>
                <a:cs typeface="+mj-cs"/>
              </a:defRPr>
            </a:lvl1pPr>
          </a:lstStyle>
          <a:p>
            <a:pPr algn="ctr"/>
            <a:r>
              <a:rPr lang="en-US" sz="2600" err="1">
                <a:cs typeface="Arial"/>
              </a:rPr>
              <a:t>GTMRx</a:t>
            </a:r>
            <a:r>
              <a:rPr lang="en-US" sz="2600">
                <a:cs typeface="Arial"/>
              </a:rPr>
              <a:t> National Task Force: Focused on </a:t>
            </a:r>
            <a:br>
              <a:rPr lang="en-US" sz="2600">
                <a:cs typeface="Arial"/>
              </a:rPr>
            </a:br>
            <a:r>
              <a:rPr lang="en-US" sz="2600">
                <a:cs typeface="Arial"/>
              </a:rPr>
              <a:t>Building Vaccine Confidence in the Health Neighborhood </a:t>
            </a:r>
            <a:endParaRPr lang="en-US" sz="2600">
              <a:ea typeface="+mj-lt"/>
              <a:cs typeface="+mj-lt"/>
            </a:endParaRPr>
          </a:p>
          <a:p>
            <a:pPr algn="ctr"/>
            <a:endParaRPr lang="en-US" sz="2600">
              <a:cs typeface="Arial"/>
            </a:endParaRPr>
          </a:p>
        </p:txBody>
      </p:sp>
      <p:pic>
        <p:nvPicPr>
          <p:cNvPr id="22" name="Picture 21" descr="A person smiling for the camera&#10;&#10;Description automatically generated with medium confidence">
            <a:extLst>
              <a:ext uri="{FF2B5EF4-FFF2-40B4-BE49-F238E27FC236}">
                <a16:creationId xmlns:a16="http://schemas.microsoft.com/office/drawing/2014/main" id="{EF08F64B-0F0B-FB48-903B-AE083F67A12C}"/>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5099866" y="4129864"/>
            <a:ext cx="1398081" cy="1874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860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B96A05-DFDE-4458-BDB4-9B94DFCB0DB7}"/>
              </a:ext>
            </a:extLst>
          </p:cNvPr>
          <p:cNvSpPr>
            <a:spLocks noGrp="1"/>
          </p:cNvSpPr>
          <p:nvPr>
            <p:ph type="sldNum" sz="quarter" idx="12"/>
          </p:nvPr>
        </p:nvSpPr>
        <p:spPr/>
        <p:txBody>
          <a:bodyPr/>
          <a:lstStyle/>
          <a:p>
            <a:fld id="{277E653D-B3FC-4C9C-BF8A-50E2DC340816}" type="slidenum">
              <a:rPr lang="en-US" smtClean="0"/>
              <a:pPr/>
              <a:t>4</a:t>
            </a:fld>
            <a:endParaRPr lang="en-US"/>
          </a:p>
        </p:txBody>
      </p:sp>
      <p:sp>
        <p:nvSpPr>
          <p:cNvPr id="4" name="Title 3">
            <a:extLst>
              <a:ext uri="{FF2B5EF4-FFF2-40B4-BE49-F238E27FC236}">
                <a16:creationId xmlns:a16="http://schemas.microsoft.com/office/drawing/2014/main" id="{FED79CF3-4BFE-4EC6-8450-28F6E7056DD5}"/>
              </a:ext>
            </a:extLst>
          </p:cNvPr>
          <p:cNvSpPr>
            <a:spLocks noGrp="1"/>
          </p:cNvSpPr>
          <p:nvPr>
            <p:ph type="title"/>
          </p:nvPr>
        </p:nvSpPr>
        <p:spPr>
          <a:xfrm>
            <a:off x="334851" y="334851"/>
            <a:ext cx="8525813" cy="960549"/>
          </a:xfrm>
        </p:spPr>
        <p:txBody>
          <a:bodyPr>
            <a:noAutofit/>
          </a:bodyPr>
          <a:lstStyle/>
          <a:p>
            <a:r>
              <a:rPr lang="en-US" sz="2800" i="0" u="none" strike="noStrike" baseline="0" err="1">
                <a:latin typeface="Arial"/>
                <a:cs typeface="Arial"/>
              </a:rPr>
              <a:t>GTMRx</a:t>
            </a:r>
            <a:r>
              <a:rPr lang="en-US" sz="2800" i="0" u="none" strike="noStrike" baseline="0">
                <a:latin typeface="Arial"/>
                <a:cs typeface="Arial"/>
              </a:rPr>
              <a:t> National Task Force: </a:t>
            </a:r>
            <a:r>
              <a:rPr lang="en-US" sz="2800">
                <a:latin typeface="Arial"/>
                <a:cs typeface="Arial"/>
              </a:rPr>
              <a:t>Focused on </a:t>
            </a:r>
            <a:br>
              <a:rPr lang="en-US" sz="2800" b="0" i="0" u="none" strike="noStrike" baseline="0">
                <a:latin typeface="Arial" panose="020B0604020202020204" pitchFamily="34" charset="0"/>
                <a:cs typeface="Arial" panose="020B0604020202020204" pitchFamily="34" charset="0"/>
              </a:rPr>
            </a:br>
            <a:r>
              <a:rPr lang="en-US" sz="2600" b="0" i="0" u="none" strike="noStrike" baseline="0">
                <a:latin typeface="Arial"/>
                <a:cs typeface="Arial"/>
              </a:rPr>
              <a:t>Building Vaccine Confidence</a:t>
            </a:r>
            <a:r>
              <a:rPr lang="en-US" sz="2600">
                <a:latin typeface="Arial"/>
                <a:cs typeface="Arial"/>
              </a:rPr>
              <a:t> in the Health</a:t>
            </a:r>
            <a:r>
              <a:rPr lang="en-US" sz="2600" b="0" i="0" u="none" strike="noStrike" baseline="0">
                <a:latin typeface="Arial"/>
                <a:cs typeface="Arial"/>
              </a:rPr>
              <a:t> Neighborhood</a:t>
            </a:r>
            <a:r>
              <a:rPr lang="en-US" sz="2600">
                <a:latin typeface="Arial"/>
                <a:cs typeface="Arial"/>
              </a:rPr>
              <a:t> </a:t>
            </a:r>
            <a:endParaRPr lang="en-US" sz="2600">
              <a:latin typeface="Arial" panose="020B0604020202020204" pitchFamily="34" charset="0"/>
              <a:cs typeface="Arial" panose="020B0604020202020204" pitchFamily="34" charset="0"/>
            </a:endParaRPr>
          </a:p>
        </p:txBody>
      </p:sp>
      <p:pic>
        <p:nvPicPr>
          <p:cNvPr id="6" name="Picture Placeholder 32" descr="A person with long hair and glasses&#10;&#10;Description automatically generated with low confidence">
            <a:extLst>
              <a:ext uri="{FF2B5EF4-FFF2-40B4-BE49-F238E27FC236}">
                <a16:creationId xmlns:a16="http://schemas.microsoft.com/office/drawing/2014/main" id="{8EF4DD28-7C96-42D4-A1EA-08807D7348FF}"/>
              </a:ext>
            </a:extLst>
          </p:cNvPr>
          <p:cNvPicPr>
            <a:picLocks noChangeAspect="1"/>
          </p:cNvPicPr>
          <p:nvPr/>
        </p:nvPicPr>
        <p:blipFill>
          <a:blip r:embed="rId2">
            <a:extLst>
              <a:ext uri="{28A0092B-C50C-407E-A947-70E740481C1C}">
                <a14:useLocalDpi xmlns:a14="http://schemas.microsoft.com/office/drawing/2010/main" val="0"/>
              </a:ext>
            </a:extLst>
          </a:blip>
          <a:srcRect l="11386" r="11386"/>
          <a:stretch>
            <a:fillRect/>
          </a:stretch>
        </p:blipFill>
        <p:spPr>
          <a:xfrm>
            <a:off x="525037" y="1512285"/>
            <a:ext cx="829038" cy="1081149"/>
          </a:xfrm>
          <a:prstGeom prst="rect">
            <a:avLst/>
          </a:prstGeom>
          <a:effectLst>
            <a:outerShdw blurRad="50800" dist="38100" dir="5400000" algn="t" rotWithShape="0">
              <a:prstClr val="black">
                <a:alpha val="40000"/>
              </a:prstClr>
            </a:outerShdw>
          </a:effectLst>
        </p:spPr>
      </p:pic>
      <p:pic>
        <p:nvPicPr>
          <p:cNvPr id="8" name="Picture Placeholder 34" descr="A picture containing text, person, person, suit&#10;&#10;Description automatically generated">
            <a:extLst>
              <a:ext uri="{FF2B5EF4-FFF2-40B4-BE49-F238E27FC236}">
                <a16:creationId xmlns:a16="http://schemas.microsoft.com/office/drawing/2014/main" id="{A4169779-0106-4ECF-A230-782996379EB0}"/>
              </a:ext>
            </a:extLst>
          </p:cNvPr>
          <p:cNvPicPr>
            <a:picLocks noChangeAspect="1"/>
          </p:cNvPicPr>
          <p:nvPr/>
        </p:nvPicPr>
        <p:blipFill>
          <a:blip r:embed="rId3">
            <a:extLst>
              <a:ext uri="{28A0092B-C50C-407E-A947-70E740481C1C}">
                <a14:useLocalDpi xmlns:a14="http://schemas.microsoft.com/office/drawing/2010/main" val="0"/>
              </a:ext>
            </a:extLst>
          </a:blip>
          <a:srcRect l="11386" r="11386"/>
          <a:stretch>
            <a:fillRect/>
          </a:stretch>
        </p:blipFill>
        <p:spPr>
          <a:xfrm>
            <a:off x="2593044" y="1512285"/>
            <a:ext cx="829038" cy="1081149"/>
          </a:xfrm>
          <a:prstGeom prst="rect">
            <a:avLst/>
          </a:prstGeom>
          <a:effectLst>
            <a:outerShdw blurRad="50800" dist="38100" dir="5400000" algn="t" rotWithShape="0">
              <a:prstClr val="black">
                <a:alpha val="40000"/>
              </a:prstClr>
            </a:outerShdw>
          </a:effectLst>
        </p:spPr>
      </p:pic>
      <p:pic>
        <p:nvPicPr>
          <p:cNvPr id="10" name="Picture Placeholder 38" descr="A picture containing wall, person, indoor, person&#10;&#10;Description automatically generated">
            <a:extLst>
              <a:ext uri="{FF2B5EF4-FFF2-40B4-BE49-F238E27FC236}">
                <a16:creationId xmlns:a16="http://schemas.microsoft.com/office/drawing/2014/main" id="{326ADBE2-BD19-4188-9983-09B84A0935AE}"/>
              </a:ext>
            </a:extLst>
          </p:cNvPr>
          <p:cNvPicPr>
            <a:picLocks noChangeAspect="1"/>
          </p:cNvPicPr>
          <p:nvPr/>
        </p:nvPicPr>
        <p:blipFill>
          <a:blip r:embed="rId4">
            <a:extLst>
              <a:ext uri="{28A0092B-C50C-407E-A947-70E740481C1C}">
                <a14:useLocalDpi xmlns:a14="http://schemas.microsoft.com/office/drawing/2010/main" val="0"/>
              </a:ext>
            </a:extLst>
          </a:blip>
          <a:srcRect l="11478" r="11478"/>
          <a:stretch>
            <a:fillRect/>
          </a:stretch>
        </p:blipFill>
        <p:spPr>
          <a:xfrm>
            <a:off x="3590869" y="4981570"/>
            <a:ext cx="829038" cy="1083754"/>
          </a:xfrm>
          <a:prstGeom prst="rect">
            <a:avLst/>
          </a:prstGeom>
          <a:effectLst>
            <a:outerShdw blurRad="50800" dist="38100" dir="5400000" algn="t" rotWithShape="0">
              <a:prstClr val="black">
                <a:alpha val="40000"/>
              </a:prstClr>
            </a:outerShdw>
          </a:effectLst>
        </p:spPr>
      </p:pic>
      <p:pic>
        <p:nvPicPr>
          <p:cNvPr id="11" name="Picture Placeholder 36" descr="A person smiling for the camera&#10;&#10;Description automatically generated with medium confidence">
            <a:extLst>
              <a:ext uri="{FF2B5EF4-FFF2-40B4-BE49-F238E27FC236}">
                <a16:creationId xmlns:a16="http://schemas.microsoft.com/office/drawing/2014/main" id="{07F18855-C48E-4A5F-9914-7A31D1135F26}"/>
              </a:ext>
            </a:extLst>
          </p:cNvPr>
          <p:cNvPicPr>
            <a:picLocks noChangeAspect="1"/>
          </p:cNvPicPr>
          <p:nvPr/>
        </p:nvPicPr>
        <p:blipFill>
          <a:blip r:embed="rId5">
            <a:extLst>
              <a:ext uri="{28A0092B-C50C-407E-A947-70E740481C1C}">
                <a14:useLocalDpi xmlns:a14="http://schemas.microsoft.com/office/drawing/2010/main" val="0"/>
              </a:ext>
            </a:extLst>
          </a:blip>
          <a:srcRect l="11386" r="11386"/>
          <a:stretch>
            <a:fillRect/>
          </a:stretch>
        </p:blipFill>
        <p:spPr>
          <a:xfrm>
            <a:off x="4661051" y="1514815"/>
            <a:ext cx="829038" cy="1081149"/>
          </a:xfrm>
          <a:prstGeom prst="rect">
            <a:avLst/>
          </a:prstGeom>
          <a:effectLst>
            <a:outerShdw blurRad="50800" dist="38100" dir="5400000" algn="t" rotWithShape="0">
              <a:prstClr val="black">
                <a:alpha val="40000"/>
              </a:prstClr>
            </a:outerShdw>
          </a:effectLst>
        </p:spPr>
      </p:pic>
      <p:pic>
        <p:nvPicPr>
          <p:cNvPr id="12" name="Picture Placeholder 14">
            <a:extLst>
              <a:ext uri="{FF2B5EF4-FFF2-40B4-BE49-F238E27FC236}">
                <a16:creationId xmlns:a16="http://schemas.microsoft.com/office/drawing/2014/main" id="{67E68C9B-E360-43F1-BC2B-C7D8690187DB}"/>
              </a:ext>
            </a:extLst>
          </p:cNvPr>
          <p:cNvPicPr>
            <a:picLocks noChangeAspect="1"/>
          </p:cNvPicPr>
          <p:nvPr/>
        </p:nvPicPr>
        <p:blipFill>
          <a:blip r:embed="rId6">
            <a:extLst>
              <a:ext uri="{28A0092B-C50C-407E-A947-70E740481C1C}">
                <a14:useLocalDpi xmlns:a14="http://schemas.microsoft.com/office/drawing/2010/main" val="0"/>
              </a:ext>
            </a:extLst>
          </a:blip>
          <a:srcRect l="11386" r="11386"/>
          <a:stretch/>
        </p:blipFill>
        <p:spPr>
          <a:xfrm>
            <a:off x="6729057" y="1512285"/>
            <a:ext cx="829038" cy="1081149"/>
          </a:xfrm>
          <a:prstGeom prst="rect">
            <a:avLst/>
          </a:prstGeom>
          <a:effectLst>
            <a:outerShdw blurRad="50800" dist="38100" dir="5400000" algn="t" rotWithShape="0">
              <a:prstClr val="black">
                <a:alpha val="40000"/>
              </a:prstClr>
            </a:outerShdw>
          </a:effectLst>
        </p:spPr>
      </p:pic>
      <p:pic>
        <p:nvPicPr>
          <p:cNvPr id="13" name="Picture Placeholder 14">
            <a:extLst>
              <a:ext uri="{FF2B5EF4-FFF2-40B4-BE49-F238E27FC236}">
                <a16:creationId xmlns:a16="http://schemas.microsoft.com/office/drawing/2014/main" id="{BB0C4651-3CE6-4CCB-BF7F-5E669230C1B2}"/>
              </a:ext>
            </a:extLst>
          </p:cNvPr>
          <p:cNvPicPr>
            <a:picLocks noChangeAspect="1"/>
          </p:cNvPicPr>
          <p:nvPr/>
        </p:nvPicPr>
        <p:blipFill>
          <a:blip r:embed="rId7">
            <a:extLst>
              <a:ext uri="{28A0092B-C50C-407E-A947-70E740481C1C}">
                <a14:useLocalDpi xmlns:a14="http://schemas.microsoft.com/office/drawing/2010/main" val="0"/>
              </a:ext>
            </a:extLst>
          </a:blip>
          <a:srcRect l="11386" r="11386"/>
          <a:stretch/>
        </p:blipFill>
        <p:spPr>
          <a:xfrm>
            <a:off x="1147905" y="3252040"/>
            <a:ext cx="829038" cy="1081149"/>
          </a:xfrm>
          <a:prstGeom prst="rect">
            <a:avLst/>
          </a:prstGeom>
          <a:effectLst>
            <a:outerShdw blurRad="50800" dist="38100" dir="5400000" algn="t" rotWithShape="0">
              <a:prstClr val="black">
                <a:alpha val="40000"/>
              </a:prstClr>
            </a:outerShdw>
          </a:effectLst>
        </p:spPr>
      </p:pic>
      <p:pic>
        <p:nvPicPr>
          <p:cNvPr id="14" name="Picture Placeholder 14">
            <a:extLst>
              <a:ext uri="{FF2B5EF4-FFF2-40B4-BE49-F238E27FC236}">
                <a16:creationId xmlns:a16="http://schemas.microsoft.com/office/drawing/2014/main" id="{8382DEDC-85F4-42F5-9B96-D5C261DA71F7}"/>
              </a:ext>
            </a:extLst>
          </p:cNvPr>
          <p:cNvPicPr>
            <a:picLocks noChangeAspect="1"/>
          </p:cNvPicPr>
          <p:nvPr/>
        </p:nvPicPr>
        <p:blipFill>
          <a:blip r:embed="rId8">
            <a:extLst>
              <a:ext uri="{28A0092B-C50C-407E-A947-70E740481C1C}">
                <a14:useLocalDpi xmlns:a14="http://schemas.microsoft.com/office/drawing/2010/main" val="0"/>
              </a:ext>
            </a:extLst>
          </a:blip>
          <a:srcRect l="11386" r="11386"/>
          <a:stretch/>
        </p:blipFill>
        <p:spPr>
          <a:xfrm>
            <a:off x="3590869" y="3252041"/>
            <a:ext cx="829038" cy="1081149"/>
          </a:xfrm>
          <a:prstGeom prst="rect">
            <a:avLst/>
          </a:prstGeom>
          <a:effectLst>
            <a:outerShdw blurRad="50800" dist="38100" dir="5400000" algn="t" rotWithShape="0">
              <a:prstClr val="black">
                <a:alpha val="40000"/>
              </a:prstClr>
            </a:outerShdw>
          </a:effectLst>
        </p:spPr>
      </p:pic>
      <p:pic>
        <p:nvPicPr>
          <p:cNvPr id="15" name="Picture Placeholder 14">
            <a:extLst>
              <a:ext uri="{FF2B5EF4-FFF2-40B4-BE49-F238E27FC236}">
                <a16:creationId xmlns:a16="http://schemas.microsoft.com/office/drawing/2014/main" id="{9C46FCEA-B079-42CD-AF3A-CA0CF969F672}"/>
              </a:ext>
            </a:extLst>
          </p:cNvPr>
          <p:cNvPicPr>
            <a:picLocks noChangeAspect="1"/>
          </p:cNvPicPr>
          <p:nvPr/>
        </p:nvPicPr>
        <p:blipFill>
          <a:blip r:embed="rId9">
            <a:extLst>
              <a:ext uri="{28A0092B-C50C-407E-A947-70E740481C1C}">
                <a14:useLocalDpi xmlns:a14="http://schemas.microsoft.com/office/drawing/2010/main" val="0"/>
              </a:ext>
            </a:extLst>
          </a:blip>
          <a:srcRect l="11386" r="11386"/>
          <a:stretch/>
        </p:blipFill>
        <p:spPr>
          <a:xfrm>
            <a:off x="5986513" y="3252039"/>
            <a:ext cx="829038" cy="1081149"/>
          </a:xfrm>
          <a:prstGeom prst="rect">
            <a:avLst/>
          </a:prstGeom>
          <a:effectLst>
            <a:outerShdw blurRad="50800" dist="38100" dir="5400000" algn="t" rotWithShape="0">
              <a:prstClr val="black">
                <a:alpha val="40000"/>
              </a:prstClr>
            </a:outerShdw>
          </a:effectLst>
        </p:spPr>
      </p:pic>
      <p:pic>
        <p:nvPicPr>
          <p:cNvPr id="16" name="Picture Placeholder 14">
            <a:extLst>
              <a:ext uri="{FF2B5EF4-FFF2-40B4-BE49-F238E27FC236}">
                <a16:creationId xmlns:a16="http://schemas.microsoft.com/office/drawing/2014/main" id="{F7732934-66EC-4199-BF37-33CD054B1A55}"/>
              </a:ext>
            </a:extLst>
          </p:cNvPr>
          <p:cNvPicPr>
            <a:picLocks noChangeAspect="1"/>
          </p:cNvPicPr>
          <p:nvPr/>
        </p:nvPicPr>
        <p:blipFill>
          <a:blip r:embed="rId10">
            <a:extLst>
              <a:ext uri="{28A0092B-C50C-407E-A947-70E740481C1C}">
                <a14:useLocalDpi xmlns:a14="http://schemas.microsoft.com/office/drawing/2010/main" val="0"/>
              </a:ext>
            </a:extLst>
          </a:blip>
          <a:srcRect l="11386" r="11386"/>
          <a:stretch/>
        </p:blipFill>
        <p:spPr>
          <a:xfrm>
            <a:off x="1147905" y="4979439"/>
            <a:ext cx="829038" cy="1081149"/>
          </a:xfrm>
          <a:prstGeom prst="rect">
            <a:avLst/>
          </a:prstGeom>
          <a:effectLst>
            <a:outerShdw blurRad="50800" dist="38100" dir="5400000" algn="t" rotWithShape="0">
              <a:prstClr val="black">
                <a:alpha val="40000"/>
              </a:prstClr>
            </a:outerShdw>
          </a:effectLst>
        </p:spPr>
      </p:pic>
      <p:pic>
        <p:nvPicPr>
          <p:cNvPr id="18" name="Picture Placeholder 14">
            <a:extLst>
              <a:ext uri="{FF2B5EF4-FFF2-40B4-BE49-F238E27FC236}">
                <a16:creationId xmlns:a16="http://schemas.microsoft.com/office/drawing/2014/main" id="{D9113B83-9FA4-4546-A14D-88CD27B90AD0}"/>
              </a:ext>
            </a:extLst>
          </p:cNvPr>
          <p:cNvPicPr>
            <a:picLocks noChangeAspect="1"/>
          </p:cNvPicPr>
          <p:nvPr/>
        </p:nvPicPr>
        <p:blipFill>
          <a:blip r:embed="rId11">
            <a:extLst>
              <a:ext uri="{28A0092B-C50C-407E-A947-70E740481C1C}">
                <a14:useLocalDpi xmlns:a14="http://schemas.microsoft.com/office/drawing/2010/main" val="0"/>
              </a:ext>
            </a:extLst>
          </a:blip>
          <a:srcRect l="11386" r="11386"/>
          <a:stretch/>
        </p:blipFill>
        <p:spPr>
          <a:xfrm>
            <a:off x="6003468" y="4984175"/>
            <a:ext cx="829038" cy="1081149"/>
          </a:xfrm>
          <a:prstGeom prst="rect">
            <a:avLst/>
          </a:prstGeom>
          <a:effectLst>
            <a:outerShdw blurRad="50800" dist="38100" dir="5400000" algn="t" rotWithShape="0">
              <a:prstClr val="black">
                <a:alpha val="40000"/>
              </a:prstClr>
            </a:outerShdw>
          </a:effectLst>
        </p:spPr>
      </p:pic>
      <p:sp>
        <p:nvSpPr>
          <p:cNvPr id="30" name="TextBox 29">
            <a:extLst>
              <a:ext uri="{FF2B5EF4-FFF2-40B4-BE49-F238E27FC236}">
                <a16:creationId xmlns:a16="http://schemas.microsoft.com/office/drawing/2014/main" id="{EA1E6C1A-C722-40AB-8B35-02FE62B683D5}"/>
              </a:ext>
            </a:extLst>
          </p:cNvPr>
          <p:cNvSpPr txBox="1"/>
          <p:nvPr/>
        </p:nvSpPr>
        <p:spPr>
          <a:xfrm>
            <a:off x="7558095" y="1472161"/>
            <a:ext cx="1207336" cy="1524007"/>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Paul Grundy, MD, MPH, FACOEM, FACPM</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Chief Transformation Officer, Innovaccer; President, GTMRx Institute</a:t>
            </a: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solidFill>
                <a:srgbClr val="5F5F5F"/>
              </a:solidFill>
            </a:endParaRPr>
          </a:p>
        </p:txBody>
      </p:sp>
      <p:sp>
        <p:nvSpPr>
          <p:cNvPr id="31" name="TextBox 30">
            <a:extLst>
              <a:ext uri="{FF2B5EF4-FFF2-40B4-BE49-F238E27FC236}">
                <a16:creationId xmlns:a16="http://schemas.microsoft.com/office/drawing/2014/main" id="{376C50DE-26B4-4102-A24A-A09123F07F84}"/>
              </a:ext>
            </a:extLst>
          </p:cNvPr>
          <p:cNvSpPr txBox="1"/>
          <p:nvPr/>
        </p:nvSpPr>
        <p:spPr>
          <a:xfrm>
            <a:off x="4419907" y="4984175"/>
            <a:ext cx="1470357" cy="1227644"/>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latin typeface="Calibri" panose="020F0502020204030204" pitchFamily="34" charset="0"/>
                <a:ea typeface="Calibri" panose="020F0502020204030204" pitchFamily="34" charset="0"/>
                <a:cs typeface="Calibri" panose="020F0502020204030204" pitchFamily="34" charset="0"/>
              </a:rPr>
              <a:t>D</a:t>
            </a: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arilyn Moyer, MD, FACP, FIDSA, FRCP</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Executive Vice President &amp; CEO, American College of Physicians (ACP)</a:t>
            </a: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solidFill>
                <a:srgbClr val="5F5F5F"/>
              </a:solidFill>
            </a:endParaRPr>
          </a:p>
        </p:txBody>
      </p:sp>
      <p:sp>
        <p:nvSpPr>
          <p:cNvPr id="33" name="TextBox 32">
            <a:extLst>
              <a:ext uri="{FF2B5EF4-FFF2-40B4-BE49-F238E27FC236}">
                <a16:creationId xmlns:a16="http://schemas.microsoft.com/office/drawing/2014/main" id="{B14F2B5B-E29A-4068-9098-AB120DF2306C}"/>
              </a:ext>
            </a:extLst>
          </p:cNvPr>
          <p:cNvSpPr txBox="1"/>
          <p:nvPr/>
        </p:nvSpPr>
        <p:spPr>
          <a:xfrm>
            <a:off x="2005660" y="3225947"/>
            <a:ext cx="1477249" cy="1227644"/>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Doug Henley, MD, FAAFP</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Executive Vice President &amp; CEO Emeritus, American Academy of Family Physicians (AAFP)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p>
        </p:txBody>
      </p:sp>
      <p:sp>
        <p:nvSpPr>
          <p:cNvPr id="34" name="TextBox 33">
            <a:extLst>
              <a:ext uri="{FF2B5EF4-FFF2-40B4-BE49-F238E27FC236}">
                <a16:creationId xmlns:a16="http://schemas.microsoft.com/office/drawing/2014/main" id="{2D30E1F0-C327-4589-89C7-448D184F99D9}"/>
              </a:ext>
            </a:extLst>
          </p:cNvPr>
          <p:cNvSpPr txBox="1"/>
          <p:nvPr/>
        </p:nvSpPr>
        <p:spPr>
          <a:xfrm>
            <a:off x="6830526" y="4936192"/>
            <a:ext cx="1443373" cy="1079463"/>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Debra Ness, MS</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President, National Partnership for Women &amp; Families</a:t>
            </a: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solidFill>
                <a:srgbClr val="5F5F5F"/>
              </a:solidFill>
            </a:endParaRPr>
          </a:p>
        </p:txBody>
      </p:sp>
      <p:sp>
        <p:nvSpPr>
          <p:cNvPr id="36" name="TextBox 35">
            <a:extLst>
              <a:ext uri="{FF2B5EF4-FFF2-40B4-BE49-F238E27FC236}">
                <a16:creationId xmlns:a16="http://schemas.microsoft.com/office/drawing/2014/main" id="{2ED25B81-2EFA-4ED9-82DD-C5DF013B2464}"/>
              </a:ext>
            </a:extLst>
          </p:cNvPr>
          <p:cNvSpPr txBox="1"/>
          <p:nvPr/>
        </p:nvSpPr>
        <p:spPr>
          <a:xfrm>
            <a:off x="1347411" y="1476003"/>
            <a:ext cx="1200673" cy="1122167"/>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Kate Berry</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Calibri" panose="020F0502020204030204" pitchFamily="34" charset="0"/>
                <a:cs typeface="Calibri" panose="020F0502020204030204" pitchFamily="34" charset="0"/>
              </a:rPr>
              <a:t>Senior Vice President, Clinical Affairs and Strategic Partnerships, America's Health Insurance Plans</a:t>
            </a:r>
            <a:endParaRPr lang="en-US" sz="1600" b="1">
              <a:solidFill>
                <a:srgbClr val="5F5F5F"/>
              </a:solidFill>
            </a:endParaRPr>
          </a:p>
        </p:txBody>
      </p:sp>
      <p:sp>
        <p:nvSpPr>
          <p:cNvPr id="37" name="TextBox 36">
            <a:extLst>
              <a:ext uri="{FF2B5EF4-FFF2-40B4-BE49-F238E27FC236}">
                <a16:creationId xmlns:a16="http://schemas.microsoft.com/office/drawing/2014/main" id="{8E56EBB5-8CD7-4FB5-9188-04646200B014}"/>
              </a:ext>
            </a:extLst>
          </p:cNvPr>
          <p:cNvSpPr txBox="1"/>
          <p:nvPr/>
        </p:nvSpPr>
        <p:spPr>
          <a:xfrm>
            <a:off x="4448624" y="3177188"/>
            <a:ext cx="1468189" cy="677621"/>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Connie Hwang, MD, MPH</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CMO &amp; Director of Clinical Innovation, Alliance of Community Health Plans</a:t>
            </a:r>
            <a:endParaRPr lang="en-US" sz="1600" b="1">
              <a:solidFill>
                <a:srgbClr val="5F5F5F"/>
              </a:solidFill>
            </a:endParaRPr>
          </a:p>
        </p:txBody>
      </p:sp>
      <p:sp>
        <p:nvSpPr>
          <p:cNvPr id="40" name="TextBox 39">
            <a:extLst>
              <a:ext uri="{FF2B5EF4-FFF2-40B4-BE49-F238E27FC236}">
                <a16:creationId xmlns:a16="http://schemas.microsoft.com/office/drawing/2014/main" id="{D59B7651-EDFA-4D98-A91D-0CF90B68A316}"/>
              </a:ext>
            </a:extLst>
          </p:cNvPr>
          <p:cNvSpPr txBox="1"/>
          <p:nvPr/>
        </p:nvSpPr>
        <p:spPr>
          <a:xfrm>
            <a:off x="3454433" y="1466421"/>
            <a:ext cx="1228226" cy="1079463"/>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Ernest Grant, Ph.D., RN, FAAN</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Calibri" panose="020F0502020204030204" pitchFamily="34" charset="0"/>
                <a:cs typeface="Calibri" panose="020F0502020204030204" pitchFamily="34" charset="0"/>
              </a:rPr>
              <a:t>President, American Nurses Association (ANA)</a:t>
            </a: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solidFill>
                <a:srgbClr val="5F5F5F"/>
              </a:solidFill>
            </a:endParaRPr>
          </a:p>
        </p:txBody>
      </p:sp>
      <p:sp>
        <p:nvSpPr>
          <p:cNvPr id="41" name="TextBox 40">
            <a:extLst>
              <a:ext uri="{FF2B5EF4-FFF2-40B4-BE49-F238E27FC236}">
                <a16:creationId xmlns:a16="http://schemas.microsoft.com/office/drawing/2014/main" id="{D3F8E89C-F450-417B-A090-1A52B95D6AAD}"/>
              </a:ext>
            </a:extLst>
          </p:cNvPr>
          <p:cNvSpPr txBox="1"/>
          <p:nvPr/>
        </p:nvSpPr>
        <p:spPr>
          <a:xfrm>
            <a:off x="6815551" y="3177188"/>
            <a:ext cx="1458348" cy="1079463"/>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Punam Keller, Ph.D., MBA</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Senior Associate Dean of Innovation &amp; Growth, Tuck School of Business, Dartmouth University</a:t>
            </a: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solidFill>
                <a:srgbClr val="5F5F5F"/>
              </a:solidFill>
            </a:endParaRPr>
          </a:p>
        </p:txBody>
      </p:sp>
      <p:sp>
        <p:nvSpPr>
          <p:cNvPr id="44" name="TextBox 43">
            <a:extLst>
              <a:ext uri="{FF2B5EF4-FFF2-40B4-BE49-F238E27FC236}">
                <a16:creationId xmlns:a16="http://schemas.microsoft.com/office/drawing/2014/main" id="{76E1E562-F7D3-403E-AA71-3E2B27C8DA16}"/>
              </a:ext>
            </a:extLst>
          </p:cNvPr>
          <p:cNvSpPr txBox="1"/>
          <p:nvPr/>
        </p:nvSpPr>
        <p:spPr>
          <a:xfrm>
            <a:off x="5490088" y="1445350"/>
            <a:ext cx="1195848" cy="1079463"/>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Ann Greiner</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President CEO, Primary Care Collaborative (PCC)	</a:t>
            </a: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solidFill>
                <a:srgbClr val="5F5F5F"/>
              </a:solidFill>
            </a:endParaRPr>
          </a:p>
        </p:txBody>
      </p:sp>
      <p:sp>
        <p:nvSpPr>
          <p:cNvPr id="45" name="TextBox 44">
            <a:extLst>
              <a:ext uri="{FF2B5EF4-FFF2-40B4-BE49-F238E27FC236}">
                <a16:creationId xmlns:a16="http://schemas.microsoft.com/office/drawing/2014/main" id="{110361F4-2078-48B2-BD1D-311D889CB486}"/>
              </a:ext>
            </a:extLst>
          </p:cNvPr>
          <p:cNvSpPr txBox="1"/>
          <p:nvPr/>
        </p:nvSpPr>
        <p:spPr>
          <a:xfrm>
            <a:off x="1976943" y="4984175"/>
            <a:ext cx="1458348" cy="1227644"/>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Mike Maddux, Pharm.D., DHL (Hon)</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Calibri" panose="020F0502020204030204" pitchFamily="34" charset="0"/>
                <a:cs typeface="Calibri" panose="020F0502020204030204" pitchFamily="34" charset="0"/>
              </a:rPr>
              <a:t>Executive Director, American College of Clinical Pharmacy</a:t>
            </a: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solidFill>
                <a:srgbClr val="5F5F5F"/>
              </a:solidFill>
            </a:endParaRPr>
          </a:p>
        </p:txBody>
      </p:sp>
    </p:spTree>
    <p:extLst>
      <p:ext uri="{BB962C8B-B14F-4D97-AF65-F5344CB8AC3E}">
        <p14:creationId xmlns:p14="http://schemas.microsoft.com/office/powerpoint/2010/main" val="3617522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B96A05-DFDE-4458-BDB4-9B94DFCB0DB7}"/>
              </a:ext>
            </a:extLst>
          </p:cNvPr>
          <p:cNvSpPr>
            <a:spLocks noGrp="1"/>
          </p:cNvSpPr>
          <p:nvPr>
            <p:ph type="sldNum" sz="quarter" idx="12"/>
          </p:nvPr>
        </p:nvSpPr>
        <p:spPr/>
        <p:txBody>
          <a:bodyPr/>
          <a:lstStyle/>
          <a:p>
            <a:fld id="{277E653D-B3FC-4C9C-BF8A-50E2DC340816}" type="slidenum">
              <a:rPr lang="en-US" smtClean="0"/>
              <a:pPr/>
              <a:t>5</a:t>
            </a:fld>
            <a:endParaRPr lang="en-US"/>
          </a:p>
        </p:txBody>
      </p:sp>
      <p:sp>
        <p:nvSpPr>
          <p:cNvPr id="4" name="Title 3">
            <a:extLst>
              <a:ext uri="{FF2B5EF4-FFF2-40B4-BE49-F238E27FC236}">
                <a16:creationId xmlns:a16="http://schemas.microsoft.com/office/drawing/2014/main" id="{FED79CF3-4BFE-4EC6-8450-28F6E7056DD5}"/>
              </a:ext>
            </a:extLst>
          </p:cNvPr>
          <p:cNvSpPr>
            <a:spLocks noGrp="1"/>
          </p:cNvSpPr>
          <p:nvPr>
            <p:ph type="title"/>
          </p:nvPr>
        </p:nvSpPr>
        <p:spPr>
          <a:xfrm>
            <a:off x="39016" y="334851"/>
            <a:ext cx="9108518" cy="960549"/>
          </a:xfrm>
        </p:spPr>
        <p:txBody>
          <a:bodyPr>
            <a:noAutofit/>
          </a:bodyPr>
          <a:lstStyle/>
          <a:p>
            <a:r>
              <a:rPr lang="en-US" sz="2600" i="0" u="none" strike="noStrike" baseline="0" err="1">
                <a:latin typeface="Arial"/>
                <a:cs typeface="Arial"/>
              </a:rPr>
              <a:t>GTMRx</a:t>
            </a:r>
            <a:r>
              <a:rPr lang="en-US" sz="2600">
                <a:latin typeface="Arial"/>
                <a:cs typeface="Arial"/>
              </a:rPr>
              <a:t> </a:t>
            </a:r>
            <a:r>
              <a:rPr lang="en-US" sz="2600" i="0" u="none" strike="noStrike" baseline="0">
                <a:latin typeface="Arial"/>
                <a:cs typeface="Arial"/>
              </a:rPr>
              <a:t>National Task Force:</a:t>
            </a:r>
            <a:r>
              <a:rPr lang="en-US" sz="2600">
                <a:latin typeface="Arial"/>
                <a:cs typeface="Arial"/>
              </a:rPr>
              <a:t> Focused on </a:t>
            </a:r>
            <a:br>
              <a:rPr lang="en-US" sz="2600">
                <a:latin typeface="Arial"/>
                <a:cs typeface="Arial"/>
              </a:rPr>
            </a:br>
            <a:r>
              <a:rPr lang="en-US" sz="2600" i="0" u="none" strike="noStrike" baseline="0">
                <a:latin typeface="Arial"/>
                <a:cs typeface="Arial"/>
              </a:rPr>
              <a:t>Building Vaccine Confidence in the </a:t>
            </a:r>
            <a:r>
              <a:rPr lang="en-US" sz="2600">
                <a:latin typeface="Arial"/>
                <a:cs typeface="Arial"/>
              </a:rPr>
              <a:t>Health </a:t>
            </a:r>
            <a:r>
              <a:rPr lang="en-US" sz="2600" i="0" u="none" strike="noStrike" baseline="0">
                <a:latin typeface="Arial"/>
                <a:cs typeface="Arial"/>
              </a:rPr>
              <a:t>Neighborhood</a:t>
            </a:r>
            <a:r>
              <a:rPr lang="en-US" sz="2600">
                <a:latin typeface="Arial"/>
                <a:cs typeface="Arial"/>
              </a:rPr>
              <a:t> </a:t>
            </a:r>
            <a:endParaRPr lang="en-US" sz="2600">
              <a:ea typeface="+mj-lt"/>
              <a:cs typeface="+mj-lt"/>
            </a:endParaRPr>
          </a:p>
          <a:p>
            <a:pPr algn="ctr"/>
            <a:endParaRPr lang="en-US" sz="2600">
              <a:latin typeface="Arial" panose="020B0604020202020204" pitchFamily="34" charset="0"/>
              <a:cs typeface="Arial" panose="020B0604020202020204" pitchFamily="34" charset="0"/>
            </a:endParaRPr>
          </a:p>
        </p:txBody>
      </p:sp>
      <p:pic>
        <p:nvPicPr>
          <p:cNvPr id="5" name="Picture Placeholder 40" descr="A person smiling for the camera&#10;&#10;Description automatically generated with medium confidence">
            <a:extLst>
              <a:ext uri="{FF2B5EF4-FFF2-40B4-BE49-F238E27FC236}">
                <a16:creationId xmlns:a16="http://schemas.microsoft.com/office/drawing/2014/main" id="{A9F7C129-5D48-4591-AE0D-9ADBDA7E0DE8}"/>
              </a:ext>
            </a:extLst>
          </p:cNvPr>
          <p:cNvPicPr>
            <a:picLocks noChangeAspect="1"/>
          </p:cNvPicPr>
          <p:nvPr/>
        </p:nvPicPr>
        <p:blipFill>
          <a:blip r:embed="rId2">
            <a:extLst>
              <a:ext uri="{28A0092B-C50C-407E-A947-70E740481C1C}">
                <a14:useLocalDpi xmlns:a14="http://schemas.microsoft.com/office/drawing/2010/main" val="0"/>
              </a:ext>
            </a:extLst>
          </a:blip>
          <a:srcRect l="11386" r="11386"/>
          <a:stretch>
            <a:fillRect/>
          </a:stretch>
        </p:blipFill>
        <p:spPr>
          <a:xfrm>
            <a:off x="2561955" y="3143248"/>
            <a:ext cx="833294" cy="1078992"/>
          </a:xfrm>
          <a:prstGeom prst="rect">
            <a:avLst/>
          </a:prstGeom>
          <a:effectLst>
            <a:outerShdw blurRad="50800" dist="38100" dir="5400000" algn="t" rotWithShape="0">
              <a:prstClr val="black">
                <a:alpha val="40000"/>
              </a:prstClr>
            </a:outerShdw>
          </a:effectLst>
        </p:spPr>
      </p:pic>
      <p:pic>
        <p:nvPicPr>
          <p:cNvPr id="17" name="Picture Placeholder 14">
            <a:extLst>
              <a:ext uri="{FF2B5EF4-FFF2-40B4-BE49-F238E27FC236}">
                <a16:creationId xmlns:a16="http://schemas.microsoft.com/office/drawing/2014/main" id="{23A4E144-4D8C-47B3-9419-7BBE79F1DFCB}"/>
              </a:ext>
            </a:extLst>
          </p:cNvPr>
          <p:cNvPicPr>
            <a:picLocks noChangeAspect="1"/>
          </p:cNvPicPr>
          <p:nvPr/>
        </p:nvPicPr>
        <p:blipFill>
          <a:blip r:embed="rId3">
            <a:extLst>
              <a:ext uri="{28A0092B-C50C-407E-A947-70E740481C1C}">
                <a14:useLocalDpi xmlns:a14="http://schemas.microsoft.com/office/drawing/2010/main" val="0"/>
              </a:ext>
            </a:extLst>
          </a:blip>
          <a:srcRect l="11386" r="11386"/>
          <a:stretch/>
        </p:blipFill>
        <p:spPr>
          <a:xfrm>
            <a:off x="2581198" y="1424508"/>
            <a:ext cx="833294" cy="1078992"/>
          </a:xfrm>
          <a:prstGeom prst="rect">
            <a:avLst/>
          </a:prstGeom>
          <a:effectLst>
            <a:outerShdw blurRad="50800" dist="38100" dir="5400000" algn="t" rotWithShape="0">
              <a:prstClr val="black">
                <a:alpha val="40000"/>
              </a:prstClr>
            </a:outerShdw>
          </a:effectLst>
        </p:spPr>
      </p:pic>
      <p:pic>
        <p:nvPicPr>
          <p:cNvPr id="19" name="Picture Placeholder 14">
            <a:extLst>
              <a:ext uri="{FF2B5EF4-FFF2-40B4-BE49-F238E27FC236}">
                <a16:creationId xmlns:a16="http://schemas.microsoft.com/office/drawing/2014/main" id="{E92A39B1-6FFE-4DFD-A4F9-A0411F48BF64}"/>
              </a:ext>
            </a:extLst>
          </p:cNvPr>
          <p:cNvPicPr>
            <a:picLocks noChangeAspect="1"/>
          </p:cNvPicPr>
          <p:nvPr/>
        </p:nvPicPr>
        <p:blipFill>
          <a:blip r:embed="rId4">
            <a:extLst>
              <a:ext uri="{28A0092B-C50C-407E-A947-70E740481C1C}">
                <a14:useLocalDpi xmlns:a14="http://schemas.microsoft.com/office/drawing/2010/main" val="0"/>
              </a:ext>
            </a:extLst>
          </a:blip>
          <a:srcRect l="11386" r="11386"/>
          <a:stretch/>
        </p:blipFill>
        <p:spPr>
          <a:xfrm>
            <a:off x="6767153" y="1428121"/>
            <a:ext cx="833294" cy="1078992"/>
          </a:xfrm>
          <a:prstGeom prst="rect">
            <a:avLst/>
          </a:prstGeom>
          <a:effectLst>
            <a:outerShdw blurRad="50800" dist="38100" dir="5400000" algn="t" rotWithShape="0">
              <a:prstClr val="black">
                <a:alpha val="40000"/>
              </a:prstClr>
            </a:outerShdw>
          </a:effectLst>
        </p:spPr>
      </p:pic>
      <p:pic>
        <p:nvPicPr>
          <p:cNvPr id="20" name="Picture Placeholder 14">
            <a:extLst>
              <a:ext uri="{FF2B5EF4-FFF2-40B4-BE49-F238E27FC236}">
                <a16:creationId xmlns:a16="http://schemas.microsoft.com/office/drawing/2014/main" id="{66B95EAD-B096-485D-AAB1-98FF8B478239}"/>
              </a:ext>
            </a:extLst>
          </p:cNvPr>
          <p:cNvPicPr>
            <a:picLocks noChangeAspect="1"/>
          </p:cNvPicPr>
          <p:nvPr/>
        </p:nvPicPr>
        <p:blipFill>
          <a:blip r:embed="rId5">
            <a:extLst>
              <a:ext uri="{28A0092B-C50C-407E-A947-70E740481C1C}">
                <a14:useLocalDpi xmlns:a14="http://schemas.microsoft.com/office/drawing/2010/main" val="0"/>
              </a:ext>
            </a:extLst>
          </a:blip>
          <a:srcRect l="11386" r="11386"/>
          <a:stretch/>
        </p:blipFill>
        <p:spPr>
          <a:xfrm>
            <a:off x="4674176" y="3143248"/>
            <a:ext cx="833294" cy="1078992"/>
          </a:xfrm>
          <a:prstGeom prst="rect">
            <a:avLst/>
          </a:prstGeom>
          <a:effectLst>
            <a:outerShdw blurRad="50800" dist="38100" dir="5400000" algn="t" rotWithShape="0">
              <a:prstClr val="black">
                <a:alpha val="40000"/>
              </a:prstClr>
            </a:outerShdw>
          </a:effectLst>
        </p:spPr>
      </p:pic>
      <p:pic>
        <p:nvPicPr>
          <p:cNvPr id="21" name="Picture Placeholder 14">
            <a:extLst>
              <a:ext uri="{FF2B5EF4-FFF2-40B4-BE49-F238E27FC236}">
                <a16:creationId xmlns:a16="http://schemas.microsoft.com/office/drawing/2014/main" id="{DBB4581F-6B28-4FD3-8BDB-E025E4BD353A}"/>
              </a:ext>
            </a:extLst>
          </p:cNvPr>
          <p:cNvPicPr>
            <a:picLocks noChangeAspect="1"/>
          </p:cNvPicPr>
          <p:nvPr/>
        </p:nvPicPr>
        <p:blipFill>
          <a:blip r:embed="rId6">
            <a:extLst>
              <a:ext uri="{28A0092B-C50C-407E-A947-70E740481C1C}">
                <a14:useLocalDpi xmlns:a14="http://schemas.microsoft.com/office/drawing/2010/main" val="0"/>
              </a:ext>
            </a:extLst>
          </a:blip>
          <a:srcRect l="11386" r="11386"/>
          <a:stretch/>
        </p:blipFill>
        <p:spPr>
          <a:xfrm>
            <a:off x="488220" y="3155646"/>
            <a:ext cx="833294" cy="1078992"/>
          </a:xfrm>
          <a:prstGeom prst="rect">
            <a:avLst/>
          </a:prstGeom>
          <a:effectLst>
            <a:outerShdw blurRad="50800" dist="38100" dir="5400000" algn="t" rotWithShape="0">
              <a:prstClr val="black">
                <a:alpha val="40000"/>
              </a:prstClr>
            </a:outerShdw>
          </a:effectLst>
        </p:spPr>
      </p:pic>
      <p:pic>
        <p:nvPicPr>
          <p:cNvPr id="22" name="Picture Placeholder 14">
            <a:extLst>
              <a:ext uri="{FF2B5EF4-FFF2-40B4-BE49-F238E27FC236}">
                <a16:creationId xmlns:a16="http://schemas.microsoft.com/office/drawing/2014/main" id="{E1E521B2-E051-4F5B-BE6A-E447F6F38F3A}"/>
              </a:ext>
            </a:extLst>
          </p:cNvPr>
          <p:cNvPicPr>
            <a:picLocks noChangeAspect="1"/>
          </p:cNvPicPr>
          <p:nvPr/>
        </p:nvPicPr>
        <p:blipFill>
          <a:blip r:embed="rId7">
            <a:extLst>
              <a:ext uri="{28A0092B-C50C-407E-A947-70E740481C1C}">
                <a14:useLocalDpi xmlns:a14="http://schemas.microsoft.com/office/drawing/2010/main" val="0"/>
              </a:ext>
            </a:extLst>
          </a:blip>
          <a:srcRect l="11386" r="11386"/>
          <a:stretch/>
        </p:blipFill>
        <p:spPr>
          <a:xfrm>
            <a:off x="6767153" y="3143248"/>
            <a:ext cx="833294" cy="1078992"/>
          </a:xfrm>
          <a:prstGeom prst="rect">
            <a:avLst/>
          </a:prstGeom>
          <a:effectLst>
            <a:outerShdw blurRad="50800" dist="38100" dir="5400000" algn="t" rotWithShape="0">
              <a:prstClr val="black">
                <a:alpha val="40000"/>
              </a:prstClr>
            </a:outerShdw>
          </a:effectLst>
        </p:spPr>
      </p:pic>
      <p:pic>
        <p:nvPicPr>
          <p:cNvPr id="23" name="Picture Placeholder 14">
            <a:extLst>
              <a:ext uri="{FF2B5EF4-FFF2-40B4-BE49-F238E27FC236}">
                <a16:creationId xmlns:a16="http://schemas.microsoft.com/office/drawing/2014/main" id="{E24F19AB-4766-4929-9E56-82CB020DAB56}"/>
              </a:ext>
            </a:extLst>
          </p:cNvPr>
          <p:cNvPicPr>
            <a:picLocks noChangeAspect="1"/>
          </p:cNvPicPr>
          <p:nvPr/>
        </p:nvPicPr>
        <p:blipFill>
          <a:blip r:embed="rId8">
            <a:extLst>
              <a:ext uri="{28A0092B-C50C-407E-A947-70E740481C1C}">
                <a14:useLocalDpi xmlns:a14="http://schemas.microsoft.com/office/drawing/2010/main" val="0"/>
              </a:ext>
            </a:extLst>
          </a:blip>
          <a:srcRect l="11386" r="11386"/>
          <a:stretch/>
        </p:blipFill>
        <p:spPr>
          <a:xfrm>
            <a:off x="1543553" y="4833193"/>
            <a:ext cx="833294" cy="1078992"/>
          </a:xfrm>
          <a:prstGeom prst="rect">
            <a:avLst/>
          </a:prstGeom>
          <a:effectLst>
            <a:outerShdw blurRad="50800" dist="38100" dir="5400000" algn="t" rotWithShape="0">
              <a:prstClr val="black">
                <a:alpha val="40000"/>
              </a:prstClr>
            </a:outerShdw>
          </a:effectLst>
        </p:spPr>
      </p:pic>
      <p:pic>
        <p:nvPicPr>
          <p:cNvPr id="24" name="Picture Placeholder 14">
            <a:extLst>
              <a:ext uri="{FF2B5EF4-FFF2-40B4-BE49-F238E27FC236}">
                <a16:creationId xmlns:a16="http://schemas.microsoft.com/office/drawing/2014/main" id="{66B94E5E-4F68-4F3A-8DD7-DD37ECFA2BD2}"/>
              </a:ext>
            </a:extLst>
          </p:cNvPr>
          <p:cNvPicPr>
            <a:picLocks noChangeAspect="1"/>
          </p:cNvPicPr>
          <p:nvPr/>
        </p:nvPicPr>
        <p:blipFill>
          <a:blip r:embed="rId9">
            <a:extLst>
              <a:ext uri="{28A0092B-C50C-407E-A947-70E740481C1C}">
                <a14:useLocalDpi xmlns:a14="http://schemas.microsoft.com/office/drawing/2010/main" val="0"/>
              </a:ext>
            </a:extLst>
          </a:blip>
          <a:srcRect l="9210" r="9210"/>
          <a:stretch/>
        </p:blipFill>
        <p:spPr>
          <a:xfrm>
            <a:off x="3738706" y="4845802"/>
            <a:ext cx="833294" cy="1078992"/>
          </a:xfrm>
          <a:prstGeom prst="rect">
            <a:avLst/>
          </a:prstGeom>
          <a:effectLst>
            <a:outerShdw blurRad="50800" dist="38100" dir="5400000" algn="t" rotWithShape="0">
              <a:prstClr val="black">
                <a:alpha val="40000"/>
              </a:prstClr>
            </a:outerShdw>
          </a:effectLst>
        </p:spPr>
      </p:pic>
      <p:sp>
        <p:nvSpPr>
          <p:cNvPr id="32" name="TextBox 31">
            <a:extLst>
              <a:ext uri="{FF2B5EF4-FFF2-40B4-BE49-F238E27FC236}">
                <a16:creationId xmlns:a16="http://schemas.microsoft.com/office/drawing/2014/main" id="{38A12BF6-B714-472D-8AC8-DBE784C781C9}"/>
              </a:ext>
            </a:extLst>
          </p:cNvPr>
          <p:cNvSpPr txBox="1"/>
          <p:nvPr/>
        </p:nvSpPr>
        <p:spPr>
          <a:xfrm>
            <a:off x="3386099" y="3137777"/>
            <a:ext cx="997010" cy="1672189"/>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Julia Skapik, MD, MPH</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Calibri" panose="020F0502020204030204" pitchFamily="34" charset="0"/>
                <a:cs typeface="Calibri" panose="020F0502020204030204" pitchFamily="34" charset="0"/>
              </a:rPr>
              <a:t>Medical Director, National Association of Community Health Centers (NACHC)</a:t>
            </a: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solidFill>
                <a:srgbClr val="5F5F5F"/>
              </a:solidFill>
            </a:endParaRPr>
          </a:p>
        </p:txBody>
      </p:sp>
      <p:sp>
        <p:nvSpPr>
          <p:cNvPr id="35" name="TextBox 34">
            <a:extLst>
              <a:ext uri="{FF2B5EF4-FFF2-40B4-BE49-F238E27FC236}">
                <a16:creationId xmlns:a16="http://schemas.microsoft.com/office/drawing/2014/main" id="{9CA33393-8820-414B-B67E-76FF9D2AD743}"/>
              </a:ext>
            </a:extLst>
          </p:cNvPr>
          <p:cNvSpPr txBox="1"/>
          <p:nvPr/>
        </p:nvSpPr>
        <p:spPr>
          <a:xfrm>
            <a:off x="5544622" y="3137776"/>
            <a:ext cx="1031218" cy="1672189"/>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Richard Stone, MD</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Acting Under Secretary for Health, Veterans’ Health Administration (VHA)</a:t>
            </a: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solidFill>
                <a:srgbClr val="5F5F5F"/>
              </a:solidFill>
            </a:endParaRPr>
          </a:p>
        </p:txBody>
      </p:sp>
      <p:sp>
        <p:nvSpPr>
          <p:cNvPr id="38" name="TextBox 37">
            <a:extLst>
              <a:ext uri="{FF2B5EF4-FFF2-40B4-BE49-F238E27FC236}">
                <a16:creationId xmlns:a16="http://schemas.microsoft.com/office/drawing/2014/main" id="{F47A9A43-DADF-4F4F-9369-33A75653FFAD}"/>
              </a:ext>
            </a:extLst>
          </p:cNvPr>
          <p:cNvSpPr txBox="1"/>
          <p:nvPr/>
        </p:nvSpPr>
        <p:spPr>
          <a:xfrm>
            <a:off x="3414491" y="1419955"/>
            <a:ext cx="1226947" cy="1270348"/>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Kathleen Pawlicki, RPh, MS, BPharm, FASHP</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Calibri" panose="020F0502020204030204" pitchFamily="34" charset="0"/>
                <a:cs typeface="Calibri" panose="020F0502020204030204" pitchFamily="34" charset="0"/>
              </a:rPr>
              <a:t>Immediate Past President, American Society of Health-System Pharmacists (ASHP)</a:t>
            </a:r>
            <a:endParaRPr lang="en-US" sz="1600" b="1">
              <a:solidFill>
                <a:srgbClr val="5F5F5F"/>
              </a:solidFill>
            </a:endParaRPr>
          </a:p>
        </p:txBody>
      </p:sp>
      <p:sp>
        <p:nvSpPr>
          <p:cNvPr id="39" name="TextBox 38">
            <a:extLst>
              <a:ext uri="{FF2B5EF4-FFF2-40B4-BE49-F238E27FC236}">
                <a16:creationId xmlns:a16="http://schemas.microsoft.com/office/drawing/2014/main" id="{BECB103E-1A6B-4DDE-A50F-80592CE63824}"/>
              </a:ext>
            </a:extLst>
          </p:cNvPr>
          <p:cNvSpPr txBox="1"/>
          <p:nvPr/>
        </p:nvSpPr>
        <p:spPr>
          <a:xfrm>
            <a:off x="7601855" y="3137776"/>
            <a:ext cx="974189" cy="1524007"/>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Mike Thompson</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Calibri" panose="020F0502020204030204" pitchFamily="34" charset="0"/>
                <a:cs typeface="Calibri" panose="020F0502020204030204" pitchFamily="34" charset="0"/>
              </a:rPr>
              <a:t>President &amp; CEO, National Alliance of Healthcare Purchaser Coalitions (NAHPC)</a:t>
            </a: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solidFill>
                <a:srgbClr val="5F5F5F"/>
              </a:solidFill>
            </a:endParaRPr>
          </a:p>
        </p:txBody>
      </p:sp>
      <p:sp>
        <p:nvSpPr>
          <p:cNvPr id="42" name="TextBox 41">
            <a:extLst>
              <a:ext uri="{FF2B5EF4-FFF2-40B4-BE49-F238E27FC236}">
                <a16:creationId xmlns:a16="http://schemas.microsoft.com/office/drawing/2014/main" id="{35B17C0C-D765-484F-9EF0-C62025892A02}"/>
              </a:ext>
            </a:extLst>
          </p:cNvPr>
          <p:cNvSpPr txBox="1"/>
          <p:nvPr/>
        </p:nvSpPr>
        <p:spPr>
          <a:xfrm>
            <a:off x="7600447" y="1424508"/>
            <a:ext cx="1164828" cy="1079463"/>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Chris Queram, MA</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Calibri" panose="020F0502020204030204" pitchFamily="34" charset="0"/>
                <a:cs typeface="Calibri" panose="020F0502020204030204" pitchFamily="34" charset="0"/>
              </a:rPr>
              <a:t>Interim CEO, National Quality Forum</a:t>
            </a: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solidFill>
                <a:srgbClr val="5F5F5F"/>
              </a:solidFill>
            </a:endParaRPr>
          </a:p>
        </p:txBody>
      </p:sp>
      <p:sp>
        <p:nvSpPr>
          <p:cNvPr id="43" name="TextBox 42">
            <a:extLst>
              <a:ext uri="{FF2B5EF4-FFF2-40B4-BE49-F238E27FC236}">
                <a16:creationId xmlns:a16="http://schemas.microsoft.com/office/drawing/2014/main" id="{B05EF543-5A2F-4D50-95AD-A8C382289972}"/>
              </a:ext>
            </a:extLst>
          </p:cNvPr>
          <p:cNvSpPr txBox="1"/>
          <p:nvPr/>
        </p:nvSpPr>
        <p:spPr>
          <a:xfrm>
            <a:off x="2387921" y="4799878"/>
            <a:ext cx="974189" cy="1524007"/>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Toyin Tofade, MS, Pharm.D., BCPS, CPCC, FFIP</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Dean &amp; Professor, Howard University</a:t>
            </a: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solidFill>
                <a:srgbClr val="5F5F5F"/>
              </a:solidFill>
            </a:endParaRPr>
          </a:p>
        </p:txBody>
      </p:sp>
      <p:sp>
        <p:nvSpPr>
          <p:cNvPr id="46" name="TextBox 45">
            <a:extLst>
              <a:ext uri="{FF2B5EF4-FFF2-40B4-BE49-F238E27FC236}">
                <a16:creationId xmlns:a16="http://schemas.microsoft.com/office/drawing/2014/main" id="{B319C2E3-5330-47E7-A07D-5335B16F5AE0}"/>
              </a:ext>
            </a:extLst>
          </p:cNvPr>
          <p:cNvSpPr txBox="1"/>
          <p:nvPr/>
        </p:nvSpPr>
        <p:spPr>
          <a:xfrm>
            <a:off x="1309842" y="3143248"/>
            <a:ext cx="1149065" cy="1375826"/>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Chet Robson, DO, MHCDS, FAAFP</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CMO &amp; Medical Director, Office of Clinical Integrity, Walgreens</a:t>
            </a: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solidFill>
                <a:srgbClr val="5F5F5F"/>
              </a:solidFill>
            </a:endParaRPr>
          </a:p>
        </p:txBody>
      </p:sp>
      <p:sp>
        <p:nvSpPr>
          <p:cNvPr id="47" name="TextBox 46">
            <a:extLst>
              <a:ext uri="{FF2B5EF4-FFF2-40B4-BE49-F238E27FC236}">
                <a16:creationId xmlns:a16="http://schemas.microsoft.com/office/drawing/2014/main" id="{D3FE9AAD-64EF-448E-BACB-48699B9AACB1}"/>
              </a:ext>
            </a:extLst>
          </p:cNvPr>
          <p:cNvSpPr txBox="1"/>
          <p:nvPr/>
        </p:nvSpPr>
        <p:spPr>
          <a:xfrm>
            <a:off x="4572000" y="4827996"/>
            <a:ext cx="1005100" cy="1122167"/>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Antonia “Toni” Villarruel, Ph.D., RN, FAAN</a:t>
            </a:r>
            <a:r>
              <a:rPr lang="en-US" sz="900" b="1">
                <a:solidFill>
                  <a:srgbClr val="5F5F5F"/>
                </a:solidFill>
                <a:effectLst/>
                <a:latin typeface="Calibri" panose="020F0502020204030204" pitchFamily="34" charset="0"/>
                <a:ea typeface="Calibri" panose="020F0502020204030204" pitchFamily="34" charset="0"/>
                <a:cs typeface="Calibri" panose="020F0502020204030204" pitchFamily="34" charset="0"/>
              </a:rPr>
              <a:t> </a:t>
            </a:r>
            <a:r>
              <a:rPr lang="en-US" sz="900">
                <a:solidFill>
                  <a:srgbClr val="5F5F5F"/>
                </a:solidFill>
                <a:effectLst/>
                <a:latin typeface="Calibri" panose="020F0502020204030204" pitchFamily="34" charset="0"/>
                <a:ea typeface="Calibri" panose="020F0502020204030204" pitchFamily="34" charset="0"/>
                <a:cs typeface="Calibri" panose="020F0502020204030204" pitchFamily="34" charset="0"/>
              </a:rPr>
              <a:t>Professor &amp; Dean of Nursing, University of Pennsylvania</a:t>
            </a:r>
            <a:endParaRPr lang="en-US" sz="1600">
              <a:solidFill>
                <a:srgbClr val="5F5F5F"/>
              </a:solidFill>
            </a:endParaRPr>
          </a:p>
        </p:txBody>
      </p:sp>
      <p:pic>
        <p:nvPicPr>
          <p:cNvPr id="49" name="Picture Placeholder 14">
            <a:extLst>
              <a:ext uri="{FF2B5EF4-FFF2-40B4-BE49-F238E27FC236}">
                <a16:creationId xmlns:a16="http://schemas.microsoft.com/office/drawing/2014/main" id="{2D63A477-8990-41DC-9373-3A61E2220867}"/>
              </a:ext>
            </a:extLst>
          </p:cNvPr>
          <p:cNvPicPr>
            <a:picLocks noChangeAspect="1"/>
          </p:cNvPicPr>
          <p:nvPr/>
        </p:nvPicPr>
        <p:blipFill>
          <a:blip r:embed="rId10">
            <a:extLst>
              <a:ext uri="{28A0092B-C50C-407E-A947-70E740481C1C}">
                <a14:useLocalDpi xmlns:a14="http://schemas.microsoft.com/office/drawing/2010/main" val="0"/>
              </a:ext>
            </a:extLst>
          </a:blip>
          <a:srcRect l="11386" r="11386"/>
          <a:stretch/>
        </p:blipFill>
        <p:spPr>
          <a:xfrm>
            <a:off x="488220" y="1424508"/>
            <a:ext cx="833294" cy="1078992"/>
          </a:xfrm>
          <a:prstGeom prst="rect">
            <a:avLst/>
          </a:prstGeom>
          <a:effectLst>
            <a:outerShdw blurRad="50800" dist="38100" dir="5400000" algn="t" rotWithShape="0">
              <a:prstClr val="black">
                <a:alpha val="40000"/>
              </a:prstClr>
            </a:outerShdw>
          </a:effectLst>
        </p:spPr>
      </p:pic>
      <p:sp>
        <p:nvSpPr>
          <p:cNvPr id="50" name="TextBox 49">
            <a:extLst>
              <a:ext uri="{FF2B5EF4-FFF2-40B4-BE49-F238E27FC236}">
                <a16:creationId xmlns:a16="http://schemas.microsoft.com/office/drawing/2014/main" id="{B0B570D2-9270-45A2-9913-FCAF0787C243}"/>
              </a:ext>
            </a:extLst>
          </p:cNvPr>
          <p:cNvSpPr txBox="1"/>
          <p:nvPr/>
        </p:nvSpPr>
        <p:spPr>
          <a:xfrm>
            <a:off x="1309842" y="1424184"/>
            <a:ext cx="1188172" cy="1227644"/>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Anand Parekh, MD, MPH</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Chief Medical Advisor, Bipartisan Policy Center (BPC)</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p>
        </p:txBody>
      </p:sp>
      <p:pic>
        <p:nvPicPr>
          <p:cNvPr id="51" name="Picture Placeholder 14">
            <a:extLst>
              <a:ext uri="{FF2B5EF4-FFF2-40B4-BE49-F238E27FC236}">
                <a16:creationId xmlns:a16="http://schemas.microsoft.com/office/drawing/2014/main" id="{CA1D4C87-04C6-4056-8DB6-9CA07F84EAB4}"/>
              </a:ext>
            </a:extLst>
          </p:cNvPr>
          <p:cNvPicPr>
            <a:picLocks noChangeAspect="1"/>
          </p:cNvPicPr>
          <p:nvPr/>
        </p:nvPicPr>
        <p:blipFill>
          <a:blip r:embed="rId11">
            <a:extLst>
              <a:ext uri="{28A0092B-C50C-407E-A947-70E740481C1C}">
                <a14:useLocalDpi xmlns:a14="http://schemas.microsoft.com/office/drawing/2010/main" val="0"/>
              </a:ext>
            </a:extLst>
          </a:blip>
          <a:srcRect l="9495" r="9495"/>
          <a:stretch/>
        </p:blipFill>
        <p:spPr>
          <a:xfrm>
            <a:off x="4674176" y="1428121"/>
            <a:ext cx="833294" cy="1078992"/>
          </a:xfrm>
          <a:prstGeom prst="rect">
            <a:avLst/>
          </a:prstGeom>
          <a:effectLst>
            <a:outerShdw blurRad="50800" dist="38100" dir="5400000" algn="t" rotWithShape="0">
              <a:prstClr val="black">
                <a:alpha val="40000"/>
              </a:prstClr>
            </a:outerShdw>
          </a:effectLst>
        </p:spPr>
      </p:pic>
      <p:sp>
        <p:nvSpPr>
          <p:cNvPr id="52" name="TextBox 51">
            <a:extLst>
              <a:ext uri="{FF2B5EF4-FFF2-40B4-BE49-F238E27FC236}">
                <a16:creationId xmlns:a16="http://schemas.microsoft.com/office/drawing/2014/main" id="{41114B6B-8DB5-4454-93B5-D7DBCBA21E1D}"/>
              </a:ext>
            </a:extLst>
          </p:cNvPr>
          <p:cNvSpPr txBox="1"/>
          <p:nvPr/>
        </p:nvSpPr>
        <p:spPr>
          <a:xfrm>
            <a:off x="5515351" y="1425626"/>
            <a:ext cx="1149066" cy="1122167"/>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Marcus Plescia, MD, MPH</a:t>
            </a:r>
            <a:r>
              <a:rPr lang="en-US" sz="900" b="1">
                <a:solidFill>
                  <a:srgbClr val="25408F"/>
                </a:solidFill>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Calibri" panose="020F0502020204030204" pitchFamily="34" charset="0"/>
                <a:cs typeface="Calibri" panose="020F0502020204030204" pitchFamily="34" charset="0"/>
              </a:rPr>
              <a:t>Chief</a:t>
            </a:r>
            <a:r>
              <a:rPr lang="en-US" sz="900" b="1">
                <a:solidFill>
                  <a:srgbClr val="5F5F5F"/>
                </a:solidFill>
                <a:effectLst/>
                <a:latin typeface="Calibri" panose="020F0502020204030204" pitchFamily="34" charset="0"/>
                <a:ea typeface="Calibri" panose="020F0502020204030204" pitchFamily="34" charset="0"/>
                <a:cs typeface="Calibri" panose="020F0502020204030204" pitchFamily="34" charset="0"/>
              </a:rPr>
              <a:t> </a:t>
            </a:r>
            <a:r>
              <a:rPr lang="en-US" sz="900">
                <a:solidFill>
                  <a:srgbClr val="5F5F5F"/>
                </a:solidFill>
                <a:effectLst/>
                <a:latin typeface="Calibri" panose="020F0502020204030204" pitchFamily="34" charset="0"/>
                <a:ea typeface="Calibri" panose="020F0502020204030204" pitchFamily="34" charset="0"/>
                <a:cs typeface="Calibri" panose="020F0502020204030204" pitchFamily="34" charset="0"/>
              </a:rPr>
              <a:t>Medical Officer, Association of State &amp; Territorial Health Officials (ASTHO)</a:t>
            </a:r>
            <a:endParaRPr lang="en-US" sz="1600">
              <a:solidFill>
                <a:srgbClr val="5F5F5F"/>
              </a:solidFill>
            </a:endParaRPr>
          </a:p>
        </p:txBody>
      </p:sp>
      <p:pic>
        <p:nvPicPr>
          <p:cNvPr id="53" name="Picture Placeholder 14">
            <a:extLst>
              <a:ext uri="{FF2B5EF4-FFF2-40B4-BE49-F238E27FC236}">
                <a16:creationId xmlns:a16="http://schemas.microsoft.com/office/drawing/2014/main" id="{BDE992E6-9AE4-47DE-8E7B-83DE376D9898}"/>
              </a:ext>
            </a:extLst>
          </p:cNvPr>
          <p:cNvPicPr>
            <a:picLocks noChangeAspect="1"/>
          </p:cNvPicPr>
          <p:nvPr/>
        </p:nvPicPr>
        <p:blipFill>
          <a:blip r:embed="rId12">
            <a:extLst>
              <a:ext uri="{28A0092B-C50C-407E-A947-70E740481C1C}">
                <a14:useLocalDpi xmlns:a14="http://schemas.microsoft.com/office/drawing/2010/main" val="0"/>
              </a:ext>
            </a:extLst>
          </a:blip>
          <a:srcRect l="11386" r="11386"/>
          <a:stretch/>
        </p:blipFill>
        <p:spPr>
          <a:xfrm>
            <a:off x="5933859" y="4858375"/>
            <a:ext cx="833294" cy="1078992"/>
          </a:xfrm>
          <a:prstGeom prst="rect">
            <a:avLst/>
          </a:prstGeom>
          <a:effectLst>
            <a:outerShdw blurRad="50800" dist="38100" dir="5400000" algn="t" rotWithShape="0">
              <a:prstClr val="black">
                <a:alpha val="40000"/>
              </a:prstClr>
            </a:outerShdw>
          </a:effectLst>
        </p:spPr>
      </p:pic>
      <p:sp>
        <p:nvSpPr>
          <p:cNvPr id="54" name="TextBox 53">
            <a:extLst>
              <a:ext uri="{FF2B5EF4-FFF2-40B4-BE49-F238E27FC236}">
                <a16:creationId xmlns:a16="http://schemas.microsoft.com/office/drawing/2014/main" id="{E7AD4F06-A696-4E44-BD6A-C44C35F73305}"/>
              </a:ext>
            </a:extLst>
          </p:cNvPr>
          <p:cNvSpPr txBox="1"/>
          <p:nvPr/>
        </p:nvSpPr>
        <p:spPr>
          <a:xfrm>
            <a:off x="6786990" y="4799878"/>
            <a:ext cx="1005100" cy="1524007"/>
          </a:xfrm>
          <a:prstGeom prst="rect">
            <a:avLst/>
          </a:prstGeom>
          <a:noFill/>
        </p:spPr>
        <p:txBody>
          <a:bodyPr wrap="square" rtlCol="0">
            <a:spAutoFit/>
          </a:bodyPr>
          <a:lstStyle/>
          <a:p>
            <a:pPr marL="0" marR="0">
              <a:lnSpc>
                <a:spcPct val="107000"/>
              </a:lnSpc>
              <a:spcBef>
                <a:spcPts val="0"/>
              </a:spcBef>
              <a:spcAft>
                <a:spcPts val="0"/>
              </a:spcAft>
            </a:pPr>
            <a:r>
              <a:rPr lang="en-US" sz="900" b="1">
                <a:solidFill>
                  <a:srgbClr val="25408F"/>
                </a:solidFill>
                <a:effectLst/>
                <a:latin typeface="Calibri" panose="020F0502020204030204" pitchFamily="34" charset="0"/>
                <a:ea typeface="Calibri" panose="020F0502020204030204" pitchFamily="34" charset="0"/>
                <a:cs typeface="Calibri" panose="020F0502020204030204" pitchFamily="34" charset="0"/>
              </a:rPr>
              <a:t>S</a:t>
            </a:r>
            <a:r>
              <a:rPr lang="en-US" sz="900" b="1">
                <a:solidFill>
                  <a:srgbClr val="25408F"/>
                </a:solidFill>
                <a:effectLst/>
                <a:latin typeface="Calibri" panose="020F0502020204030204" pitchFamily="34" charset="0"/>
                <a:ea typeface="Times New Roman" panose="02020603050405020304" pitchFamily="18" charset="0"/>
                <a:cs typeface="Calibri" panose="020F0502020204030204" pitchFamily="34" charset="0"/>
              </a:rPr>
              <a:t>usan Winckler, RPh, Esq.</a:t>
            </a:r>
            <a:endParaRPr lang="en-US" sz="900">
              <a:solidFill>
                <a:srgbClr val="25408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CEO, Reagan-</a:t>
            </a:r>
          </a:p>
          <a:p>
            <a:pPr marL="0" marR="0">
              <a:lnSpc>
                <a:spcPct val="107000"/>
              </a:lnSpc>
              <a:spcBef>
                <a:spcPts val="0"/>
              </a:spcBef>
              <a:spcAft>
                <a:spcPts val="0"/>
              </a:spcAft>
            </a:pPr>
            <a:r>
              <a:rPr lang="en-US" sz="900">
                <a:solidFill>
                  <a:srgbClr val="5F5F5F"/>
                </a:solidFill>
                <a:effectLst/>
                <a:latin typeface="Calibri" panose="020F0502020204030204" pitchFamily="34" charset="0"/>
                <a:ea typeface="Times New Roman" panose="02020603050405020304" pitchFamily="18" charset="0"/>
                <a:cs typeface="Calibri" panose="020F0502020204030204" pitchFamily="34" charset="0"/>
              </a:rPr>
              <a:t>Udall Foundation for the Food and Drug Administr-ation</a:t>
            </a: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a:solidFill>
                <a:srgbClr val="5F5F5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b="1">
              <a:solidFill>
                <a:srgbClr val="5F5F5F"/>
              </a:solidFill>
            </a:endParaRPr>
          </a:p>
        </p:txBody>
      </p:sp>
    </p:spTree>
    <p:extLst>
      <p:ext uri="{BB962C8B-B14F-4D97-AF65-F5344CB8AC3E}">
        <p14:creationId xmlns:p14="http://schemas.microsoft.com/office/powerpoint/2010/main" val="115974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1CF3C2-0B3B-403F-AF26-2456026EA19D}"/>
              </a:ext>
            </a:extLst>
          </p:cNvPr>
          <p:cNvSpPr>
            <a:spLocks noGrp="1"/>
          </p:cNvSpPr>
          <p:nvPr>
            <p:ph type="title"/>
          </p:nvPr>
        </p:nvSpPr>
        <p:spPr>
          <a:xfrm>
            <a:off x="466344" y="402363"/>
            <a:ext cx="8686800" cy="812800"/>
          </a:xfrm>
        </p:spPr>
        <p:txBody>
          <a:bodyPr>
            <a:normAutofit fontScale="90000"/>
          </a:bodyPr>
          <a:lstStyle/>
          <a:p>
            <a:r>
              <a:rPr lang="en-US" sz="2900"/>
              <a:t>Final Report and Recommendations of the </a:t>
            </a:r>
            <a:r>
              <a:rPr lang="en-US" sz="2900" err="1"/>
              <a:t>GTMRx</a:t>
            </a:r>
            <a:r>
              <a:rPr lang="en-US" sz="2900"/>
              <a:t> National Task Force</a:t>
            </a:r>
            <a:endParaRPr lang="en-US" sz="2900">
              <a:cs typeface="Arial"/>
            </a:endParaRPr>
          </a:p>
        </p:txBody>
      </p:sp>
      <p:sp>
        <p:nvSpPr>
          <p:cNvPr id="5" name="Slide Number Placeholder 4">
            <a:extLst>
              <a:ext uri="{FF2B5EF4-FFF2-40B4-BE49-F238E27FC236}">
                <a16:creationId xmlns:a16="http://schemas.microsoft.com/office/drawing/2014/main" id="{AB95FB26-7F53-4B29-A1D1-9460045CBBEE}"/>
              </a:ext>
            </a:extLst>
          </p:cNvPr>
          <p:cNvSpPr>
            <a:spLocks noGrp="1"/>
          </p:cNvSpPr>
          <p:nvPr>
            <p:ph type="sldNum" sz="quarter" idx="4"/>
          </p:nvPr>
        </p:nvSpPr>
        <p:spPr/>
        <p:txBody>
          <a:bodyPr/>
          <a:lstStyle/>
          <a:p>
            <a:fld id="{277E653D-B3FC-4C9C-BF8A-50E2DC340816}" type="slidenum">
              <a:rPr lang="en-US" smtClean="0"/>
              <a:pPr/>
              <a:t>6</a:t>
            </a:fld>
            <a:endParaRPr lang="en-US"/>
          </a:p>
        </p:txBody>
      </p:sp>
      <p:pic>
        <p:nvPicPr>
          <p:cNvPr id="18" name="Content Placeholder 17" descr="A sign on a wall&#10;&#10;Description automatically generated with low confidence">
            <a:extLst>
              <a:ext uri="{FF2B5EF4-FFF2-40B4-BE49-F238E27FC236}">
                <a16:creationId xmlns:a16="http://schemas.microsoft.com/office/drawing/2014/main" id="{6C8238BB-8E8A-4E77-B08E-0D19438B9ED6}"/>
              </a:ext>
            </a:extLst>
          </p:cNvPr>
          <p:cNvPicPr>
            <a:picLocks noGrp="1" noChangeAspect="1"/>
          </p:cNvPicPr>
          <p:nvPr>
            <p:ph sz="half" idx="1"/>
          </p:nvPr>
        </p:nvPicPr>
        <p:blipFill>
          <a:blip r:embed="rId3"/>
          <a:stretch>
            <a:fillRect/>
          </a:stretch>
        </p:blipFill>
        <p:spPr>
          <a:xfrm>
            <a:off x="5406170" y="1637308"/>
            <a:ext cx="3357645" cy="4423858"/>
          </a:xfrm>
          <a:prstGeom prst="rect">
            <a:avLst/>
          </a:prstGeom>
          <a:ln>
            <a:noFill/>
          </a:ln>
          <a:effectLst>
            <a:outerShdw blurRad="292100" dist="139700" dir="2700000" algn="tl" rotWithShape="0">
              <a:srgbClr val="333333">
                <a:alpha val="65000"/>
              </a:srgbClr>
            </a:outerShdw>
          </a:effectLst>
        </p:spPr>
      </p:pic>
      <p:sp>
        <p:nvSpPr>
          <p:cNvPr id="12" name="Content Placeholder 4">
            <a:extLst>
              <a:ext uri="{FF2B5EF4-FFF2-40B4-BE49-F238E27FC236}">
                <a16:creationId xmlns:a16="http://schemas.microsoft.com/office/drawing/2014/main" id="{35566131-45BE-064A-AD8E-9741EB947DE3}"/>
              </a:ext>
            </a:extLst>
          </p:cNvPr>
          <p:cNvSpPr txBox="1">
            <a:spLocks/>
          </p:cNvSpPr>
          <p:nvPr/>
        </p:nvSpPr>
        <p:spPr>
          <a:xfrm>
            <a:off x="304979" y="1395261"/>
            <a:ext cx="4975488" cy="4785498"/>
          </a:xfrm>
          <a:prstGeom prst="rect">
            <a:avLst/>
          </a:prstGeom>
        </p:spPr>
        <p:txBody>
          <a:bodyPr vert="horz" lIns="91440" tIns="45720" rIns="91440" bIns="45720" rtlCol="0" anchor="t">
            <a:normAutofit/>
          </a:bodyPr>
          <a:lstStyle>
            <a:lvl1pPr marL="0" indent="0" algn="l" defTabSz="914354" rtl="0" eaLnBrk="1" latinLnBrk="0" hangingPunct="1">
              <a:spcBef>
                <a:spcPct val="20000"/>
              </a:spcBef>
              <a:buClr>
                <a:schemeClr val="accent5"/>
              </a:buClr>
              <a:buFont typeface="Wingdings" panose="05000000000000000000" pitchFamily="2" charset="2"/>
              <a:buNone/>
              <a:defRPr sz="1600" kern="1200">
                <a:solidFill>
                  <a:schemeClr val="bg2">
                    <a:lumMod val="50000"/>
                  </a:schemeClr>
                </a:solidFill>
                <a:latin typeface="+mn-lt"/>
                <a:ea typeface="+mn-ea"/>
                <a:cs typeface="+mn-cs"/>
              </a:defRPr>
            </a:lvl1pPr>
            <a:lvl2pPr marL="742913" indent="-285737" algn="l" defTabSz="914354" rtl="0" eaLnBrk="1" latinLnBrk="0" hangingPunct="1">
              <a:spcBef>
                <a:spcPct val="20000"/>
              </a:spcBef>
              <a:buClr>
                <a:schemeClr val="accent5"/>
              </a:buClr>
              <a:buSzPct val="100000"/>
              <a:buFont typeface="Arial" panose="020B0604020202020204" pitchFamily="34" charset="0"/>
              <a:buChar char="•"/>
              <a:defRPr sz="2400" kern="1200">
                <a:solidFill>
                  <a:schemeClr val="bg2">
                    <a:lumMod val="50000"/>
                  </a:schemeClr>
                </a:solidFill>
                <a:latin typeface="+mn-lt"/>
                <a:ea typeface="+mn-ea"/>
                <a:cs typeface="+mn-cs"/>
              </a:defRPr>
            </a:lvl2pPr>
            <a:lvl3pPr marL="1142942" indent="-228589" algn="l" defTabSz="914354" rtl="0" eaLnBrk="1" latinLnBrk="0" hangingPunct="1">
              <a:spcBef>
                <a:spcPct val="20000"/>
              </a:spcBef>
              <a:buFont typeface="Wingdings" panose="05000000000000000000" pitchFamily="2" charset="2"/>
              <a:buChar char="v"/>
              <a:defRPr sz="2000" kern="1200">
                <a:solidFill>
                  <a:schemeClr val="bg2">
                    <a:lumMod val="50000"/>
                  </a:schemeClr>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1800" kern="1200">
                <a:solidFill>
                  <a:schemeClr val="bg2">
                    <a:lumMod val="50000"/>
                  </a:schemeClr>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sz="1800" kern="1200">
                <a:solidFill>
                  <a:schemeClr val="bg2">
                    <a:lumMod val="50000"/>
                  </a:schemeClr>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2D68B2"/>
                </a:solidFill>
              </a:rPr>
              <a:t>The goal of the task force: </a:t>
            </a:r>
            <a:r>
              <a:rPr lang="en-US">
                <a:solidFill>
                  <a:srgbClr val="7F7F7F"/>
                </a:solidFill>
              </a:rPr>
              <a:t>Inform</a:t>
            </a:r>
            <a:r>
              <a:rPr lang="en-US"/>
              <a:t> the strategies to engage teams at the community level to work collaboratively and communicate effectively about vaccination during current and future pandemics by:</a:t>
            </a:r>
          </a:p>
          <a:p>
            <a:endParaRPr lang="en-US"/>
          </a:p>
          <a:p>
            <a:pPr marL="342900" indent="-342900">
              <a:buFont typeface="+mj-lt"/>
              <a:buAutoNum type="arabicPeriod"/>
            </a:pPr>
            <a:r>
              <a:rPr lang="en-US" sz="1400"/>
              <a:t>Engaging care teams in the local community</a:t>
            </a:r>
            <a:endParaRPr lang="en-US" sz="1400">
              <a:cs typeface="Arial"/>
            </a:endParaRPr>
          </a:p>
          <a:p>
            <a:pPr marL="342900" indent="-342900">
              <a:buFont typeface="+mj-lt"/>
              <a:buAutoNum type="arabicPeriod"/>
            </a:pPr>
            <a:r>
              <a:rPr lang="en-US" sz="1400"/>
              <a:t>Coordinating with schools, religious organizations and employers</a:t>
            </a:r>
            <a:endParaRPr lang="en-US" sz="1400">
              <a:cs typeface="Arial"/>
            </a:endParaRPr>
          </a:p>
          <a:p>
            <a:pPr marL="342900" indent="-342900">
              <a:buFont typeface="+mj-lt"/>
              <a:buAutoNum type="arabicPeriod"/>
            </a:pPr>
            <a:r>
              <a:rPr lang="en-US" sz="1400"/>
              <a:t>Collaborating with local, state and federal agencies</a:t>
            </a:r>
            <a:endParaRPr lang="en-US" sz="1400">
              <a:cs typeface="Arial"/>
            </a:endParaRPr>
          </a:p>
          <a:p>
            <a:pPr marL="342900" indent="-342900">
              <a:buFont typeface="+mj-lt"/>
              <a:buAutoNum type="arabicPeriod"/>
            </a:pPr>
            <a:r>
              <a:rPr lang="en-US" sz="1400"/>
              <a:t>Communicating to ensure effective, efficient and engaged community response</a:t>
            </a:r>
            <a:br>
              <a:rPr lang="en-US"/>
            </a:br>
            <a:endParaRPr lang="en-US"/>
          </a:p>
          <a:p>
            <a:r>
              <a:rPr lang="en-US" err="1"/>
              <a:t>GTMRx</a:t>
            </a:r>
            <a:r>
              <a:rPr lang="en-US"/>
              <a:t> believes that the medical neighborhood partnering with the health neighborhood are essential and fundamental when implementing programs to build vaccine confidence today, and in the future.</a:t>
            </a:r>
            <a:endParaRPr lang="en-US" sz="2000" b="1"/>
          </a:p>
          <a:p>
            <a:r>
              <a:rPr lang="en-US"/>
              <a:t>               </a:t>
            </a:r>
            <a:r>
              <a:rPr lang="en-US" sz="2000" b="1"/>
              <a:t>(Trust + Time = Impact)</a:t>
            </a:r>
            <a:endParaRPr lang="en-US" sz="2000" b="1">
              <a:cs typeface="Arial"/>
            </a:endParaRPr>
          </a:p>
        </p:txBody>
      </p:sp>
    </p:spTree>
    <p:extLst>
      <p:ext uri="{BB962C8B-B14F-4D97-AF65-F5344CB8AC3E}">
        <p14:creationId xmlns:p14="http://schemas.microsoft.com/office/powerpoint/2010/main" val="2741438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1CF3C2-0B3B-403F-AF26-2456026EA19D}"/>
              </a:ext>
            </a:extLst>
          </p:cNvPr>
          <p:cNvSpPr>
            <a:spLocks noGrp="1"/>
          </p:cNvSpPr>
          <p:nvPr>
            <p:ph type="title"/>
          </p:nvPr>
        </p:nvSpPr>
        <p:spPr>
          <a:xfrm>
            <a:off x="609779" y="438222"/>
            <a:ext cx="8202706" cy="812800"/>
          </a:xfrm>
        </p:spPr>
        <p:txBody>
          <a:bodyPr>
            <a:normAutofit fontScale="90000"/>
          </a:bodyPr>
          <a:lstStyle/>
          <a:p>
            <a:r>
              <a:rPr lang="en-US" sz="2900"/>
              <a:t>Final Report and Recommendations of the </a:t>
            </a:r>
            <a:r>
              <a:rPr lang="en-US" sz="2900" err="1"/>
              <a:t>GTMRx</a:t>
            </a:r>
            <a:r>
              <a:rPr lang="en-US" sz="2900"/>
              <a:t> National Task Force</a:t>
            </a:r>
            <a:endParaRPr lang="en-US" sz="2900">
              <a:cs typeface="Arial"/>
            </a:endParaRPr>
          </a:p>
        </p:txBody>
      </p:sp>
      <p:sp>
        <p:nvSpPr>
          <p:cNvPr id="5" name="Slide Number Placeholder 4">
            <a:extLst>
              <a:ext uri="{FF2B5EF4-FFF2-40B4-BE49-F238E27FC236}">
                <a16:creationId xmlns:a16="http://schemas.microsoft.com/office/drawing/2014/main" id="{AB95FB26-7F53-4B29-A1D1-9460045CBBEE}"/>
              </a:ext>
            </a:extLst>
          </p:cNvPr>
          <p:cNvSpPr>
            <a:spLocks noGrp="1"/>
          </p:cNvSpPr>
          <p:nvPr>
            <p:ph type="sldNum" sz="quarter" idx="4"/>
          </p:nvPr>
        </p:nvSpPr>
        <p:spPr/>
        <p:txBody>
          <a:bodyPr/>
          <a:lstStyle/>
          <a:p>
            <a:fld id="{277E653D-B3FC-4C9C-BF8A-50E2DC340816}" type="slidenum">
              <a:rPr lang="en-US" smtClean="0"/>
              <a:pPr/>
              <a:t>7</a:t>
            </a:fld>
            <a:endParaRPr lang="en-US"/>
          </a:p>
        </p:txBody>
      </p:sp>
      <p:pic>
        <p:nvPicPr>
          <p:cNvPr id="18" name="Content Placeholder 17" descr="A sign on a wall&#10;&#10;Description automatically generated with low confidence">
            <a:extLst>
              <a:ext uri="{FF2B5EF4-FFF2-40B4-BE49-F238E27FC236}">
                <a16:creationId xmlns:a16="http://schemas.microsoft.com/office/drawing/2014/main" id="{6C8238BB-8E8A-4E77-B08E-0D19438B9ED6}"/>
              </a:ext>
            </a:extLst>
          </p:cNvPr>
          <p:cNvPicPr>
            <a:picLocks noGrp="1" noChangeAspect="1"/>
          </p:cNvPicPr>
          <p:nvPr>
            <p:ph sz="half" idx="1"/>
          </p:nvPr>
        </p:nvPicPr>
        <p:blipFill>
          <a:blip r:embed="rId3"/>
          <a:stretch>
            <a:fillRect/>
          </a:stretch>
        </p:blipFill>
        <p:spPr>
          <a:xfrm>
            <a:off x="5406170" y="1637308"/>
            <a:ext cx="3357645" cy="4423858"/>
          </a:xfrm>
          <a:prstGeom prst="rect">
            <a:avLst/>
          </a:prstGeom>
          <a:ln>
            <a:noFill/>
          </a:ln>
          <a:effectLst>
            <a:outerShdw blurRad="292100" dist="139700" dir="2700000" algn="tl" rotWithShape="0">
              <a:srgbClr val="333333">
                <a:alpha val="65000"/>
              </a:srgbClr>
            </a:outerShdw>
          </a:effectLst>
        </p:spPr>
      </p:pic>
      <p:sp>
        <p:nvSpPr>
          <p:cNvPr id="12" name="Content Placeholder 4">
            <a:extLst>
              <a:ext uri="{FF2B5EF4-FFF2-40B4-BE49-F238E27FC236}">
                <a16:creationId xmlns:a16="http://schemas.microsoft.com/office/drawing/2014/main" id="{35566131-45BE-064A-AD8E-9741EB947DE3}"/>
              </a:ext>
            </a:extLst>
          </p:cNvPr>
          <p:cNvSpPr txBox="1">
            <a:spLocks/>
          </p:cNvSpPr>
          <p:nvPr/>
        </p:nvSpPr>
        <p:spPr>
          <a:xfrm>
            <a:off x="421520" y="1513723"/>
            <a:ext cx="4535147" cy="4622212"/>
          </a:xfrm>
          <a:prstGeom prst="rect">
            <a:avLst/>
          </a:prstGeom>
        </p:spPr>
        <p:txBody>
          <a:bodyPr vert="horz" lIns="91440" tIns="45720" rIns="91440" bIns="45720" rtlCol="0" anchor="t">
            <a:normAutofit/>
          </a:bodyPr>
          <a:lstStyle>
            <a:lvl1pPr marL="0" indent="0" algn="l" defTabSz="914354" rtl="0" eaLnBrk="1" latinLnBrk="0" hangingPunct="1">
              <a:spcBef>
                <a:spcPct val="20000"/>
              </a:spcBef>
              <a:buClr>
                <a:schemeClr val="accent5"/>
              </a:buClr>
              <a:buFont typeface="Wingdings" panose="05000000000000000000" pitchFamily="2" charset="2"/>
              <a:buNone/>
              <a:defRPr sz="1600" kern="1200">
                <a:solidFill>
                  <a:schemeClr val="bg2">
                    <a:lumMod val="50000"/>
                  </a:schemeClr>
                </a:solidFill>
                <a:latin typeface="+mn-lt"/>
                <a:ea typeface="+mn-ea"/>
                <a:cs typeface="+mn-cs"/>
              </a:defRPr>
            </a:lvl1pPr>
            <a:lvl2pPr marL="742913" indent="-285737" algn="l" defTabSz="914354" rtl="0" eaLnBrk="1" latinLnBrk="0" hangingPunct="1">
              <a:spcBef>
                <a:spcPct val="20000"/>
              </a:spcBef>
              <a:buClr>
                <a:schemeClr val="accent5"/>
              </a:buClr>
              <a:buSzPct val="100000"/>
              <a:buFont typeface="Arial" panose="020B0604020202020204" pitchFamily="34" charset="0"/>
              <a:buChar char="•"/>
              <a:defRPr sz="2400" kern="1200">
                <a:solidFill>
                  <a:schemeClr val="bg2">
                    <a:lumMod val="50000"/>
                  </a:schemeClr>
                </a:solidFill>
                <a:latin typeface="+mn-lt"/>
                <a:ea typeface="+mn-ea"/>
                <a:cs typeface="+mn-cs"/>
              </a:defRPr>
            </a:lvl2pPr>
            <a:lvl3pPr marL="1142942" indent="-228589" algn="l" defTabSz="914354" rtl="0" eaLnBrk="1" latinLnBrk="0" hangingPunct="1">
              <a:spcBef>
                <a:spcPct val="20000"/>
              </a:spcBef>
              <a:buFont typeface="Wingdings" panose="05000000000000000000" pitchFamily="2" charset="2"/>
              <a:buChar char="v"/>
              <a:defRPr sz="2000" kern="1200">
                <a:solidFill>
                  <a:schemeClr val="bg2">
                    <a:lumMod val="50000"/>
                  </a:schemeClr>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sz="1800" kern="1200">
                <a:solidFill>
                  <a:schemeClr val="bg2">
                    <a:lumMod val="50000"/>
                  </a:schemeClr>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sz="1800" kern="1200">
                <a:solidFill>
                  <a:schemeClr val="bg2">
                    <a:lumMod val="50000"/>
                  </a:schemeClr>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000">
                <a:solidFill>
                  <a:srgbClr val="605F5F"/>
                </a:solidFill>
                <a:latin typeface="+mj-lt"/>
              </a:rPr>
              <a:t>From April 6 – June 8 Task Force met on 5 to bring forward a set of final recommendations. Final report released June 15, 2021. </a:t>
            </a:r>
          </a:p>
          <a:p>
            <a:pPr fontAlgn="base"/>
            <a:endParaRPr lang="en-US" sz="2000">
              <a:solidFill>
                <a:srgbClr val="605F5F"/>
              </a:solidFill>
              <a:latin typeface="+mj-lt"/>
              <a:cs typeface="Arial"/>
            </a:endParaRPr>
          </a:p>
          <a:p>
            <a:pPr marL="342900" indent="-342900" fontAlgn="base">
              <a:buFont typeface="Arial" panose="05000000000000000000" pitchFamily="2" charset="2"/>
              <a:buChar char="•"/>
            </a:pPr>
            <a:r>
              <a:rPr lang="en-US">
                <a:solidFill>
                  <a:srgbClr val="605F5F"/>
                </a:solidFill>
                <a:latin typeface="+mj-lt"/>
              </a:rPr>
              <a:t>Short-term recommendations to boost COVID-19 vaccine confidence for the remainder of 2021 (Vaccine Confidence Leagues)</a:t>
            </a:r>
            <a:endParaRPr lang="en-US">
              <a:solidFill>
                <a:srgbClr val="605F5F"/>
              </a:solidFill>
              <a:latin typeface="+mj-lt"/>
              <a:cs typeface="Arial"/>
            </a:endParaRPr>
          </a:p>
          <a:p>
            <a:pPr marL="1085215" lvl="1" indent="-342900">
              <a:buFont typeface="Arial" panose="05000000000000000000" pitchFamily="2" charset="2"/>
              <a:buChar char="•"/>
            </a:pPr>
            <a:endParaRPr lang="en-US" sz="1600">
              <a:solidFill>
                <a:srgbClr val="605F5F"/>
              </a:solidFill>
              <a:latin typeface="+mj-lt"/>
              <a:cs typeface="Arial"/>
            </a:endParaRPr>
          </a:p>
          <a:p>
            <a:pPr marL="342900" indent="-342900" fontAlgn="base">
              <a:buFont typeface="Arial" panose="020B0604020202020204" pitchFamily="34" charset="0"/>
              <a:buChar char="•"/>
            </a:pPr>
            <a:r>
              <a:rPr lang="en-US">
                <a:solidFill>
                  <a:srgbClr val="605F5F"/>
                </a:solidFill>
                <a:latin typeface="+mj-lt"/>
              </a:rPr>
              <a:t>Long-term recommendations to address vaccine confidence more broadly and enhance health in neighborhoods across the country vaccine</a:t>
            </a:r>
            <a:endParaRPr lang="en-US">
              <a:solidFill>
                <a:srgbClr val="605F5F"/>
              </a:solidFill>
              <a:latin typeface="+mj-lt"/>
              <a:cs typeface="Arial"/>
            </a:endParaRPr>
          </a:p>
          <a:p>
            <a:pPr fontAlgn="base"/>
            <a:endParaRPr lang="en-US" sz="2000">
              <a:solidFill>
                <a:srgbClr val="605F5F"/>
              </a:solidFill>
              <a:latin typeface="+mj-lt"/>
              <a:cs typeface="Arial"/>
            </a:endParaRPr>
          </a:p>
          <a:p>
            <a:endParaRPr lang="en-US">
              <a:solidFill>
                <a:srgbClr val="7F7E7F"/>
              </a:solidFill>
            </a:endParaRPr>
          </a:p>
        </p:txBody>
      </p:sp>
    </p:spTree>
    <p:extLst>
      <p:ext uri="{BB962C8B-B14F-4D97-AF65-F5344CB8AC3E}">
        <p14:creationId xmlns:p14="http://schemas.microsoft.com/office/powerpoint/2010/main" val="4243086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0F7080-A7B6-6E45-A27F-9A1783A012A4}"/>
              </a:ext>
            </a:extLst>
          </p:cNvPr>
          <p:cNvSpPr>
            <a:spLocks noGrp="1"/>
          </p:cNvSpPr>
          <p:nvPr>
            <p:ph sz="half" idx="2"/>
          </p:nvPr>
        </p:nvSpPr>
        <p:spPr>
          <a:xfrm>
            <a:off x="1426463" y="1393618"/>
            <a:ext cx="7266817" cy="4971439"/>
          </a:xfrm>
        </p:spPr>
        <p:txBody>
          <a:bodyPr vert="horz" lIns="91440" tIns="45720" rIns="91440" bIns="45720" rtlCol="0" anchor="t">
            <a:normAutofit/>
          </a:bodyPr>
          <a:lstStyle/>
          <a:p>
            <a:pPr fontAlgn="base">
              <a:lnSpc>
                <a:spcPct val="150000"/>
              </a:lnSpc>
            </a:pPr>
            <a:br>
              <a:rPr lang="en-US" sz="2000" b="1">
                <a:latin typeface="+mj-lt"/>
              </a:rPr>
            </a:br>
            <a:r>
              <a:rPr lang="en-US" sz="1900">
                <a:solidFill>
                  <a:srgbClr val="605F5F"/>
                </a:solidFill>
                <a:latin typeface="+mj-lt"/>
              </a:rPr>
              <a:t>(1) To spare ongoing suffering and death amid the COVID-19 pandemic, it is crucial to get as many people vaccinated as possible in the United States and worldwide. </a:t>
            </a:r>
            <a:endParaRPr lang="en-US" sz="1900" b="1">
              <a:solidFill>
                <a:srgbClr val="605F5F"/>
              </a:solidFill>
              <a:latin typeface="+mj-lt"/>
              <a:cs typeface="Arial"/>
            </a:endParaRPr>
          </a:p>
          <a:p>
            <a:pPr>
              <a:lnSpc>
                <a:spcPct val="150000"/>
              </a:lnSpc>
            </a:pPr>
            <a:r>
              <a:rPr lang="en-US" sz="1900">
                <a:solidFill>
                  <a:srgbClr val="605F5F"/>
                </a:solidFill>
                <a:latin typeface="+mj-lt"/>
              </a:rPr>
              <a:t>Given that so many Americans remain hesitant about being vaccinated, it is also critical to boost their confidence in the vaccines. </a:t>
            </a:r>
            <a:br>
              <a:rPr lang="en-US" sz="1900" b="1">
                <a:latin typeface="+mj-lt"/>
              </a:rPr>
            </a:br>
            <a:endParaRPr lang="en-US" sz="1900" b="1">
              <a:solidFill>
                <a:srgbClr val="605F5F"/>
              </a:solidFill>
              <a:latin typeface="+mj-lt"/>
              <a:cs typeface="Arial"/>
            </a:endParaRPr>
          </a:p>
          <a:p>
            <a:endParaRPr lang="en-US">
              <a:solidFill>
                <a:srgbClr val="7F7E7F"/>
              </a:solidFill>
            </a:endParaRPr>
          </a:p>
        </p:txBody>
      </p:sp>
      <p:sp>
        <p:nvSpPr>
          <p:cNvPr id="2" name="Slide Number Placeholder 1">
            <a:extLst>
              <a:ext uri="{FF2B5EF4-FFF2-40B4-BE49-F238E27FC236}">
                <a16:creationId xmlns:a16="http://schemas.microsoft.com/office/drawing/2014/main" id="{C71A1BE7-B851-C144-A6B3-10DC2697B66B}"/>
              </a:ext>
            </a:extLst>
          </p:cNvPr>
          <p:cNvSpPr>
            <a:spLocks noGrp="1"/>
          </p:cNvSpPr>
          <p:nvPr>
            <p:ph type="sldNum" sz="quarter" idx="12"/>
          </p:nvPr>
        </p:nvSpPr>
        <p:spPr>
          <a:xfrm>
            <a:off x="8125905" y="6356351"/>
            <a:ext cx="560895" cy="365125"/>
          </a:xfrm>
        </p:spPr>
        <p:txBody>
          <a:bodyPr anchor="ctr">
            <a:normAutofit/>
          </a:bodyPr>
          <a:lstStyle/>
          <a:p>
            <a:pPr>
              <a:spcAft>
                <a:spcPts val="600"/>
              </a:spcAft>
            </a:pPr>
            <a:fld id="{277E653D-B3FC-4C9C-BF8A-50E2DC340816}" type="slidenum">
              <a:rPr lang="en-US" smtClean="0"/>
              <a:pPr>
                <a:spcAft>
                  <a:spcPts val="600"/>
                </a:spcAft>
              </a:pPr>
              <a:t>8</a:t>
            </a:fld>
            <a:endParaRPr lang="en-US"/>
          </a:p>
        </p:txBody>
      </p:sp>
      <p:sp>
        <p:nvSpPr>
          <p:cNvPr id="3" name="Title 2">
            <a:extLst>
              <a:ext uri="{FF2B5EF4-FFF2-40B4-BE49-F238E27FC236}">
                <a16:creationId xmlns:a16="http://schemas.microsoft.com/office/drawing/2014/main" id="{E7FC0235-776E-6949-BFF2-941A0B732730}"/>
              </a:ext>
            </a:extLst>
          </p:cNvPr>
          <p:cNvSpPr>
            <a:spLocks noGrp="1"/>
          </p:cNvSpPr>
          <p:nvPr>
            <p:ph type="title"/>
          </p:nvPr>
        </p:nvSpPr>
        <p:spPr>
          <a:xfrm>
            <a:off x="457200" y="452978"/>
            <a:ext cx="8229600" cy="812800"/>
          </a:xfrm>
        </p:spPr>
        <p:txBody>
          <a:bodyPr anchor="t">
            <a:normAutofit/>
          </a:bodyPr>
          <a:lstStyle/>
          <a:p>
            <a:r>
              <a:rPr lang="en-US" sz="2900" err="1">
                <a:ea typeface="+mj-lt"/>
                <a:cs typeface="+mj-lt"/>
              </a:rPr>
              <a:t>GTMRx</a:t>
            </a:r>
            <a:r>
              <a:rPr lang="en-US" sz="2900">
                <a:ea typeface="+mj-lt"/>
                <a:cs typeface="+mj-lt"/>
              </a:rPr>
              <a:t> National Task Force: Key </a:t>
            </a:r>
            <a:r>
              <a:rPr lang="en-US" sz="2900"/>
              <a:t>Considerations </a:t>
            </a:r>
            <a:endParaRPr lang="en-US"/>
          </a:p>
        </p:txBody>
      </p:sp>
      <p:pic>
        <p:nvPicPr>
          <p:cNvPr id="6" name="Graphic 5" descr="Needle with solid fill">
            <a:extLst>
              <a:ext uri="{FF2B5EF4-FFF2-40B4-BE49-F238E27FC236}">
                <a16:creationId xmlns:a16="http://schemas.microsoft.com/office/drawing/2014/main" id="{F8F5939F-DC3A-DC41-9B4B-98396E2880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0720" y="2118360"/>
            <a:ext cx="914400" cy="914400"/>
          </a:xfrm>
          <a:prstGeom prst="rect">
            <a:avLst/>
          </a:prstGeom>
        </p:spPr>
      </p:pic>
    </p:spTree>
    <p:extLst>
      <p:ext uri="{BB962C8B-B14F-4D97-AF65-F5344CB8AC3E}">
        <p14:creationId xmlns:p14="http://schemas.microsoft.com/office/powerpoint/2010/main" val="3327081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0F7080-A7B6-6E45-A27F-9A1783A012A4}"/>
              </a:ext>
            </a:extLst>
          </p:cNvPr>
          <p:cNvSpPr>
            <a:spLocks noGrp="1"/>
          </p:cNvSpPr>
          <p:nvPr>
            <p:ph sz="half" idx="2"/>
          </p:nvPr>
        </p:nvSpPr>
        <p:spPr>
          <a:xfrm>
            <a:off x="1487799" y="1721593"/>
            <a:ext cx="7186173" cy="4817326"/>
          </a:xfrm>
        </p:spPr>
        <p:txBody>
          <a:bodyPr vert="horz" lIns="91440" tIns="45720" rIns="91440" bIns="45720" rtlCol="0" anchor="t">
            <a:normAutofit/>
          </a:bodyPr>
          <a:lstStyle/>
          <a:p>
            <a:pPr fontAlgn="base">
              <a:lnSpc>
                <a:spcPct val="150000"/>
              </a:lnSpc>
            </a:pPr>
            <a:r>
              <a:rPr lang="en-US" sz="2000">
                <a:solidFill>
                  <a:srgbClr val="605F5F"/>
                </a:solidFill>
              </a:rPr>
              <a:t>(2) Communities across the U.S. should bring together a broad group of stakeholders across their local "health neighborhood" through backbone organizations that create robust plans to launch "Vaccine Confidence Leagues" in order to expand uptake and access to vaccines.  </a:t>
            </a:r>
            <a:endParaRPr lang="en-US" sz="2000">
              <a:solidFill>
                <a:srgbClr val="7F7E7F"/>
              </a:solidFill>
            </a:endParaRPr>
          </a:p>
          <a:p>
            <a:pPr>
              <a:lnSpc>
                <a:spcPct val="150000"/>
              </a:lnSpc>
            </a:pPr>
            <a:endParaRPr lang="en-US" sz="2000">
              <a:solidFill>
                <a:srgbClr val="605F5F"/>
              </a:solidFill>
            </a:endParaRPr>
          </a:p>
          <a:p>
            <a:pPr>
              <a:lnSpc>
                <a:spcPct val="150000"/>
              </a:lnSpc>
            </a:pPr>
            <a:r>
              <a:rPr lang="en-US" sz="2000">
                <a:solidFill>
                  <a:srgbClr val="605F5F"/>
                </a:solidFill>
              </a:rPr>
              <a:t>These plans should focus on person-to-person outreaches to listen respectfully to, and to address, individuals' concerns.</a:t>
            </a:r>
            <a:br>
              <a:rPr lang="en-US" sz="2000"/>
            </a:br>
            <a:endParaRPr lang="en-US" sz="2000">
              <a:solidFill>
                <a:srgbClr val="7F7E7F"/>
              </a:solidFill>
              <a:cs typeface="Arial"/>
            </a:endParaRPr>
          </a:p>
          <a:p>
            <a:endParaRPr lang="en-US">
              <a:solidFill>
                <a:srgbClr val="7F7E7F"/>
              </a:solidFill>
            </a:endParaRPr>
          </a:p>
        </p:txBody>
      </p:sp>
      <p:sp>
        <p:nvSpPr>
          <p:cNvPr id="3" name="Title 2">
            <a:extLst>
              <a:ext uri="{FF2B5EF4-FFF2-40B4-BE49-F238E27FC236}">
                <a16:creationId xmlns:a16="http://schemas.microsoft.com/office/drawing/2014/main" id="{E7FC0235-776E-6949-BFF2-941A0B732730}"/>
              </a:ext>
            </a:extLst>
          </p:cNvPr>
          <p:cNvSpPr>
            <a:spLocks noGrp="1"/>
          </p:cNvSpPr>
          <p:nvPr>
            <p:ph type="title"/>
          </p:nvPr>
        </p:nvSpPr>
        <p:spPr>
          <a:xfrm>
            <a:off x="731895" y="401918"/>
            <a:ext cx="7618129" cy="812800"/>
          </a:xfrm>
        </p:spPr>
        <p:txBody>
          <a:bodyPr anchor="t">
            <a:normAutofit fontScale="90000"/>
          </a:bodyPr>
          <a:lstStyle/>
          <a:p>
            <a:r>
              <a:rPr lang="en-US" sz="2900" err="1">
                <a:ea typeface="+mj-lt"/>
                <a:cs typeface="+mj-lt"/>
              </a:rPr>
              <a:t>GTMRx</a:t>
            </a:r>
            <a:r>
              <a:rPr lang="en-US" sz="2900">
                <a:ea typeface="+mj-lt"/>
                <a:cs typeface="+mj-lt"/>
              </a:rPr>
              <a:t> National Task Force: Key Considerations</a:t>
            </a:r>
            <a:endParaRPr lang="en-US">
              <a:ea typeface="+mj-lt"/>
              <a:cs typeface="+mj-lt"/>
            </a:endParaRPr>
          </a:p>
        </p:txBody>
      </p:sp>
      <p:sp>
        <p:nvSpPr>
          <p:cNvPr id="2" name="Slide Number Placeholder 1">
            <a:extLst>
              <a:ext uri="{FF2B5EF4-FFF2-40B4-BE49-F238E27FC236}">
                <a16:creationId xmlns:a16="http://schemas.microsoft.com/office/drawing/2014/main" id="{C71A1BE7-B851-C144-A6B3-10DC2697B66B}"/>
              </a:ext>
            </a:extLst>
          </p:cNvPr>
          <p:cNvSpPr>
            <a:spLocks noGrp="1"/>
          </p:cNvSpPr>
          <p:nvPr>
            <p:ph type="sldNum" sz="quarter" idx="4"/>
          </p:nvPr>
        </p:nvSpPr>
        <p:spPr>
          <a:xfrm>
            <a:off x="8125907" y="6356357"/>
            <a:ext cx="560895" cy="365125"/>
          </a:xfrm>
        </p:spPr>
        <p:txBody>
          <a:bodyPr anchor="ctr">
            <a:normAutofit/>
          </a:bodyPr>
          <a:lstStyle/>
          <a:p>
            <a:pPr>
              <a:spcAft>
                <a:spcPts val="600"/>
              </a:spcAft>
            </a:pPr>
            <a:fld id="{277E653D-B3FC-4C9C-BF8A-50E2DC340816}" type="slidenum">
              <a:rPr lang="en-US" smtClean="0"/>
              <a:pPr>
                <a:spcAft>
                  <a:spcPts val="600"/>
                </a:spcAft>
              </a:pPr>
              <a:t>9</a:t>
            </a:fld>
            <a:endParaRPr lang="en-US"/>
          </a:p>
        </p:txBody>
      </p:sp>
      <p:pic>
        <p:nvPicPr>
          <p:cNvPr id="7" name="Graphic 6" descr="Neighborhood with solid fill">
            <a:extLst>
              <a:ext uri="{FF2B5EF4-FFF2-40B4-BE49-F238E27FC236}">
                <a16:creationId xmlns:a16="http://schemas.microsoft.com/office/drawing/2014/main" id="{B5C78C7A-4092-8642-A503-25E36E33BF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028" y="1862328"/>
            <a:ext cx="914400" cy="914400"/>
          </a:xfrm>
          <a:prstGeom prst="rect">
            <a:avLst/>
          </a:prstGeom>
        </p:spPr>
      </p:pic>
    </p:spTree>
    <p:extLst>
      <p:ext uri="{BB962C8B-B14F-4D97-AF65-F5344CB8AC3E}">
        <p14:creationId xmlns:p14="http://schemas.microsoft.com/office/powerpoint/2010/main" val="3788783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7_Office Theme">
  <a:themeElements>
    <a:clrScheme name="Cayenne">
      <a:dk1>
        <a:srgbClr val="5F5F5F"/>
      </a:dk1>
      <a:lt1>
        <a:srgbClr val="FFFFFF"/>
      </a:lt1>
      <a:dk2>
        <a:srgbClr val="7F7F7F"/>
      </a:dk2>
      <a:lt2>
        <a:srgbClr val="FFFFFF"/>
      </a:lt2>
      <a:accent1>
        <a:srgbClr val="548DD4"/>
      </a:accent1>
      <a:accent2>
        <a:srgbClr val="9BBB59"/>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b="1" dirty="0"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v4 (002)  -  Read-Only" id="{57438CC4-9C45-4CAE-B9BC-F2D9D9B6CF91}" vid="{9DDFEFFF-094F-4996-9EF2-84B77FA2454C}"/>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Cambria">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DAA9FD09EA724B97E711183A33555B" ma:contentTypeVersion="13" ma:contentTypeDescription="Create a new document." ma:contentTypeScope="" ma:versionID="b143784dbf82c34c69d8091284770efb">
  <xsd:schema xmlns:xsd="http://www.w3.org/2001/XMLSchema" xmlns:xs="http://www.w3.org/2001/XMLSchema" xmlns:p="http://schemas.microsoft.com/office/2006/metadata/properties" xmlns:ns3="5a2a5ab5-0266-4fd4-967e-9365d58ef0d8" xmlns:ns4="a4c934db-d32f-4c1d-a1fc-bad2bd5081fe" targetNamespace="http://schemas.microsoft.com/office/2006/metadata/properties" ma:root="true" ma:fieldsID="66291b1d482995f46c47bde02e21721c" ns3:_="" ns4:_="">
    <xsd:import namespace="5a2a5ab5-0266-4fd4-967e-9365d58ef0d8"/>
    <xsd:import namespace="a4c934db-d32f-4c1d-a1fc-bad2bd5081f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a5ab5-0266-4fd4-967e-9365d58ef0d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c934db-d32f-4c1d-a1fc-bad2bd5081f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224E47-E45D-4287-AF7C-2D91094D8ED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EF9AC2E-1A74-43DD-A9AC-210FD471DAA5}">
  <ds:schemaRefs>
    <ds:schemaRef ds:uri="http://schemas.microsoft.com/sharepoint/v3/contenttype/forms"/>
  </ds:schemaRefs>
</ds:datastoreItem>
</file>

<file path=customXml/itemProps3.xml><?xml version="1.0" encoding="utf-8"?>
<ds:datastoreItem xmlns:ds="http://schemas.openxmlformats.org/officeDocument/2006/customXml" ds:itemID="{D79CCED3-7B47-4C13-B708-EAE45267C056}">
  <ds:schemaRefs>
    <ds:schemaRef ds:uri="5a2a5ab5-0266-4fd4-967e-9365d58ef0d8"/>
    <ds:schemaRef ds:uri="a4c934db-d32f-4c1d-a1fc-bad2bd5081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1997</Words>
  <Application>Microsoft Office PowerPoint</Application>
  <PresentationFormat>On-screen Show (4:3)</PresentationFormat>
  <Paragraphs>154</Paragraphs>
  <Slides>17</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Arial</vt:lpstr>
      <vt:lpstr>Avenir Next</vt:lpstr>
      <vt:lpstr>Bebas Neue</vt:lpstr>
      <vt:lpstr>Calibri</vt:lpstr>
      <vt:lpstr>Calibri Light</vt:lpstr>
      <vt:lpstr>Cambria</vt:lpstr>
      <vt:lpstr>Franklin Gothic Medium Cond</vt:lpstr>
      <vt:lpstr>Helvetica</vt:lpstr>
      <vt:lpstr>Wingdings</vt:lpstr>
      <vt:lpstr>7_Office Theme</vt:lpstr>
      <vt:lpstr>Custom Design</vt:lpstr>
      <vt:lpstr>1_Office Theme</vt:lpstr>
      <vt:lpstr>GTMRx National Task Force: Focused on Building Vaccine Confidence in the Health Neighborhood </vt:lpstr>
      <vt:lpstr>Background and Resources to Build Vaccine Confidence in the Health Neighborhood</vt:lpstr>
      <vt:lpstr>PowerPoint Presentation</vt:lpstr>
      <vt:lpstr>GTMRx National Task Force: Focused on  Building Vaccine Confidence in the Health Neighborhood </vt:lpstr>
      <vt:lpstr>GTMRx National Task Force: Focused on  Building Vaccine Confidence in the Health Neighborhood  </vt:lpstr>
      <vt:lpstr>Final Report and Recommendations of the GTMRx National Task Force</vt:lpstr>
      <vt:lpstr>Final Report and Recommendations of the GTMRx National Task Force</vt:lpstr>
      <vt:lpstr>GTMRx National Task Force: Key Considerations </vt:lpstr>
      <vt:lpstr>GTMRx National Task Force: Key Considerations</vt:lpstr>
      <vt:lpstr>GTMRx National Task Force: Key Considerations</vt:lpstr>
      <vt:lpstr>What is the “Health Neighborhood”</vt:lpstr>
      <vt:lpstr>Collective Impact</vt:lpstr>
      <vt:lpstr>Health Neighborhoods: Vaccine Confidence Leagues Through a Racial Justice Lens </vt:lpstr>
      <vt:lpstr>How Will This Be Done?</vt:lpstr>
      <vt:lpstr>How Will This Be Done?</vt:lpstr>
      <vt:lpstr>How Will This Be Done?</vt:lpstr>
      <vt:lpstr>Want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Statement</dc:title>
  <dc:creator>Mariam Serji</dc:creator>
  <cp:lastModifiedBy>Nataleigh Cromwell</cp:lastModifiedBy>
  <cp:revision>6</cp:revision>
  <dcterms:created xsi:type="dcterms:W3CDTF">2020-04-23T19:34:11Z</dcterms:created>
  <dcterms:modified xsi:type="dcterms:W3CDTF">2021-06-14T12:59:01Z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0x0101006CDAA9FD09EA724B97E711183A33555B</vt:lpwstr>
  </property>
</Properties>
</file>